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0" r:id="rId2"/>
    <p:sldId id="270" r:id="rId3"/>
    <p:sldId id="279" r:id="rId4"/>
    <p:sldId id="278" r:id="rId5"/>
    <p:sldId id="281" r:id="rId6"/>
    <p:sldId id="283" r:id="rId7"/>
    <p:sldId id="280" r:id="rId8"/>
    <p:sldId id="284" r:id="rId9"/>
    <p:sldId id="285" r:id="rId10"/>
    <p:sldId id="286" r:id="rId11"/>
    <p:sldId id="299" r:id="rId12"/>
    <p:sldId id="287" r:id="rId13"/>
    <p:sldId id="289" r:id="rId14"/>
    <p:sldId id="294" r:id="rId15"/>
    <p:sldId id="290" r:id="rId16"/>
    <p:sldId id="296" r:id="rId17"/>
    <p:sldId id="295" r:id="rId18"/>
    <p:sldId id="271" r:id="rId19"/>
    <p:sldId id="288" r:id="rId20"/>
    <p:sldId id="266" r:id="rId21"/>
    <p:sldId id="267" r:id="rId22"/>
    <p:sldId id="298"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FF33"/>
    <a:srgbClr val="00CCFF"/>
    <a:srgbClr val="FF33CC"/>
    <a:srgbClr val="0000FF"/>
    <a:srgbClr val="0066FF"/>
    <a:srgbClr val="57D3FF"/>
    <a:srgbClr val="00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6" d="100"/>
          <a:sy n="66" d="100"/>
        </p:scale>
        <p:origin x="-1506" y="-1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0BB320-0212-4948-897E-D3770E6D1D9A}" type="datetimeFigureOut">
              <a:rPr lang="ru-RU" smtClean="0"/>
              <a:pPr/>
              <a:t>02.12.2015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3190-56AE-416D-8C0A-6E423F8253AB}" type="slidenum">
              <a:rPr lang="ru-RU" smtClean="0"/>
              <a:pPr/>
              <a:t>‹#›</a:t>
            </a:fld>
            <a:endParaRPr lang="ru-RU"/>
          </a:p>
        </p:txBody>
      </p:sp>
    </p:spTree>
    <p:extLst>
      <p:ext uri="{BB962C8B-B14F-4D97-AF65-F5344CB8AC3E}">
        <p14:creationId xmlns:p14="http://schemas.microsoft.com/office/powerpoint/2010/main" xmlns="" val="251583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43CAFAF-F440-4BEA-83C0-06215780B219}" type="datetimeFigureOut">
              <a:rPr lang="ru-RU" smtClean="0"/>
              <a:pPr/>
              <a:t>02.12.2015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0763C2-2CF3-4A8D-A2F6-52AAD25DF55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l="-17000" r="-17000"/>
          </a:stretch>
        </a:blipFill>
        <a:effectLst/>
      </p:bgPr>
    </p:bg>
    <p:spTree>
      <p:nvGrpSpPr>
        <p:cNvPr id="1" name=""/>
        <p:cNvGrpSpPr/>
        <p:nvPr/>
      </p:nvGrpSpPr>
      <p:grpSpPr>
        <a:xfrm>
          <a:off x="0" y="0"/>
          <a:ext cx="0" cy="0"/>
          <a:chOff x="0" y="0"/>
          <a:chExt cx="0" cy="0"/>
        </a:xfrm>
      </p:grpSpPr>
      <p:sp>
        <p:nvSpPr>
          <p:cNvPr id="7" name="Скругленный прямоугольник 6"/>
          <p:cNvSpPr/>
          <p:nvPr userDrawn="1"/>
        </p:nvSpPr>
        <p:spPr>
          <a:xfrm>
            <a:off x="357158" y="285728"/>
            <a:ext cx="8501122" cy="6215106"/>
          </a:xfrm>
          <a:prstGeom prst="roundRect">
            <a:avLst>
              <a:gd name="adj" fmla="val 9106"/>
            </a:avLst>
          </a:prstGeom>
          <a:noFill/>
          <a:ln>
            <a:solidFill>
              <a:srgbClr val="57D3FF"/>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descr="0_75c96_b715e7d3_XL.jpeg"/>
          <p:cNvPicPr>
            <a:picLocks noChangeAspect="1"/>
          </p:cNvPicPr>
          <p:nvPr userDrawn="1"/>
        </p:nvPicPr>
        <p:blipFill>
          <a:blip r:embed="rId14">
            <a:clrChange>
              <a:clrFrom>
                <a:srgbClr val="FFFFFF"/>
              </a:clrFrom>
              <a:clrTo>
                <a:srgbClr val="FFFFFF">
                  <a:alpha val="0"/>
                </a:srgbClr>
              </a:clrTo>
            </a:clrChange>
          </a:blip>
          <a:srcRect l="8363" t="8363"/>
          <a:stretch>
            <a:fillRect/>
          </a:stretch>
        </p:blipFill>
        <p:spPr>
          <a:xfrm>
            <a:off x="71406" y="71414"/>
            <a:ext cx="2000264" cy="2000264"/>
          </a:xfrm>
          <a:prstGeom prst="rect">
            <a:avLst/>
          </a:prstGeom>
        </p:spPr>
      </p:pic>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CAFAF-F440-4BEA-83C0-06215780B219}" type="datetimeFigureOut">
              <a:rPr lang="ru-RU" smtClean="0"/>
              <a:pPr/>
              <a:t>02.12.2015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corowina.ucoz.com</a:t>
            </a:r>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6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718" y="0"/>
            <a:ext cx="938571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Скругленный прямоугольник 6"/>
          <p:cNvSpPr/>
          <p:nvPr/>
        </p:nvSpPr>
        <p:spPr>
          <a:xfrm>
            <a:off x="4500562" y="4572008"/>
            <a:ext cx="4643438" cy="16430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ru-RU" sz="2400" dirty="0" smtClean="0">
                <a:solidFill>
                  <a:srgbClr val="002060"/>
                </a:solidFill>
              </a:rPr>
              <a:t>Автор проекта </a:t>
            </a:r>
            <a:r>
              <a:rPr lang="ru-RU" sz="2400" b="1" dirty="0" err="1" smtClean="0">
                <a:solidFill>
                  <a:srgbClr val="002060"/>
                </a:solidFill>
              </a:rPr>
              <a:t>Бобохонова</a:t>
            </a:r>
            <a:r>
              <a:rPr lang="ru-RU" sz="2400" b="1" dirty="0" smtClean="0">
                <a:solidFill>
                  <a:srgbClr val="002060"/>
                </a:solidFill>
              </a:rPr>
              <a:t> Марина </a:t>
            </a:r>
            <a:r>
              <a:rPr lang="ru-RU" sz="2400" b="1" dirty="0" err="1" smtClean="0">
                <a:solidFill>
                  <a:srgbClr val="002060"/>
                </a:solidFill>
              </a:rPr>
              <a:t>Бозорхоновна</a:t>
            </a:r>
            <a:endParaRPr lang="ru-RU" sz="2400" b="1" dirty="0" smtClean="0">
              <a:solidFill>
                <a:srgbClr val="002060"/>
              </a:solidFill>
            </a:endParaRPr>
          </a:p>
          <a:p>
            <a:pPr algn="ctr"/>
            <a:r>
              <a:rPr lang="ru-RU" sz="2400" b="1" dirty="0" smtClean="0">
                <a:solidFill>
                  <a:srgbClr val="002060"/>
                </a:solidFill>
              </a:rPr>
              <a:t>МАДОУ «Звездочка»</a:t>
            </a:r>
          </a:p>
          <a:p>
            <a:pPr algn="just"/>
            <a:endParaRPr lang="ru-RU" sz="2400" dirty="0" smtClean="0">
              <a:solidFill>
                <a:srgbClr val="002060"/>
              </a:solidFill>
            </a:endParaRPr>
          </a:p>
          <a:p>
            <a:pPr algn="just"/>
            <a:endParaRPr lang="ru-RU" sz="1400" dirty="0" smtClean="0">
              <a:solidFill>
                <a:srgbClr val="002060"/>
              </a:solidFill>
            </a:endParaRPr>
          </a:p>
          <a:p>
            <a:pPr algn="just"/>
            <a:r>
              <a:rPr lang="ru-RU" sz="1600" dirty="0" smtClean="0">
                <a:solidFill>
                  <a:srgbClr val="002060"/>
                </a:solidFill>
              </a:rPr>
              <a:t>Руководитель Кожевникова </a:t>
            </a:r>
            <a:r>
              <a:rPr lang="ru-RU" sz="1600" dirty="0" err="1" smtClean="0">
                <a:solidFill>
                  <a:srgbClr val="002060"/>
                </a:solidFill>
              </a:rPr>
              <a:t>Эльмира</a:t>
            </a:r>
            <a:r>
              <a:rPr lang="ru-RU" sz="1600" dirty="0" smtClean="0">
                <a:solidFill>
                  <a:srgbClr val="002060"/>
                </a:solidFill>
              </a:rPr>
              <a:t> Рафаиловна,         педагог-психолог </a:t>
            </a:r>
          </a:p>
          <a:p>
            <a:pPr algn="ctr"/>
            <a:endParaRPr lang="ru-RU" dirty="0"/>
          </a:p>
        </p:txBody>
      </p:sp>
      <p:sp>
        <p:nvSpPr>
          <p:cNvPr id="8" name="Горизонтальный свиток 7"/>
          <p:cNvSpPr/>
          <p:nvPr/>
        </p:nvSpPr>
        <p:spPr>
          <a:xfrm>
            <a:off x="3929058" y="2357430"/>
            <a:ext cx="5000660" cy="235745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3200" b="1" dirty="0" smtClean="0">
                <a:solidFill>
                  <a:srgbClr val="0000FF"/>
                </a:solidFill>
              </a:rPr>
              <a:t>Семья одна, а </a:t>
            </a:r>
            <a:r>
              <a:rPr lang="ru-RU" sz="3200" b="1" dirty="0" smtClean="0">
                <a:solidFill>
                  <a:srgbClr val="FF0000"/>
                </a:solidFill>
              </a:rPr>
              <a:t>Родина </a:t>
            </a:r>
            <a:r>
              <a:rPr lang="ru-RU" sz="3200" b="1" dirty="0" smtClean="0">
                <a:solidFill>
                  <a:srgbClr val="0000FF"/>
                </a:solidFill>
              </a:rPr>
              <a:t>у каждого  своя</a:t>
            </a:r>
          </a:p>
          <a:p>
            <a:pPr algn="ct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днс\Desktop\НоваяМарина\сестра.jpg"/>
          <p:cNvPicPr>
            <a:picLocks noChangeAspect="1" noChangeArrowheads="1"/>
          </p:cNvPicPr>
          <p:nvPr/>
        </p:nvPicPr>
        <p:blipFill>
          <a:blip r:embed="rId2"/>
          <a:srcRect/>
          <a:stretch>
            <a:fillRect/>
          </a:stretch>
        </p:blipFill>
        <p:spPr bwMode="auto">
          <a:xfrm>
            <a:off x="285720" y="3429000"/>
            <a:ext cx="3429024" cy="2775078"/>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p:spPr>
      </p:pic>
      <p:pic>
        <p:nvPicPr>
          <p:cNvPr id="4099" name="Picture 3" descr="C:\Users\днс\Desktop\НоваяМарина\учится сестра.jpg"/>
          <p:cNvPicPr>
            <a:picLocks noChangeAspect="1" noChangeArrowheads="1"/>
          </p:cNvPicPr>
          <p:nvPr/>
        </p:nvPicPr>
        <p:blipFill>
          <a:blip r:embed="rId3"/>
          <a:srcRect/>
          <a:stretch>
            <a:fillRect/>
          </a:stretch>
        </p:blipFill>
        <p:spPr bwMode="auto">
          <a:xfrm>
            <a:off x="3929058" y="1785926"/>
            <a:ext cx="2428892" cy="3854110"/>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4101" name="Picture 5" descr="C:\Users\днс\Desktop\Марина\1430782415188.jpg"/>
          <p:cNvPicPr>
            <a:picLocks noChangeAspect="1" noChangeArrowheads="1"/>
          </p:cNvPicPr>
          <p:nvPr/>
        </p:nvPicPr>
        <p:blipFill>
          <a:blip r:embed="rId4"/>
          <a:srcRect/>
          <a:stretch>
            <a:fillRect/>
          </a:stretch>
        </p:blipFill>
        <p:spPr bwMode="auto">
          <a:xfrm>
            <a:off x="6500826" y="357166"/>
            <a:ext cx="2357454" cy="314327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7" name="Скругленная прямоугольная выноска 6"/>
          <p:cNvSpPr/>
          <p:nvPr/>
        </p:nvSpPr>
        <p:spPr>
          <a:xfrm rot="19547165">
            <a:off x="-93082" y="102624"/>
            <a:ext cx="2457476" cy="1916312"/>
          </a:xfrm>
          <a:prstGeom prst="wedgeRoundRect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b="1" dirty="0" smtClean="0">
                <a:solidFill>
                  <a:srgbClr val="0000FF"/>
                </a:solidFill>
              </a:rPr>
              <a:t>Сестра – </a:t>
            </a:r>
            <a:r>
              <a:rPr lang="ru-RU" sz="2000" b="1" dirty="0" err="1" smtClean="0">
                <a:solidFill>
                  <a:srgbClr val="0000FF"/>
                </a:solidFill>
              </a:rPr>
              <a:t>Джанона</a:t>
            </a:r>
            <a:r>
              <a:rPr lang="ru-RU" sz="2000" b="1" dirty="0" smtClean="0">
                <a:solidFill>
                  <a:srgbClr val="0000FF"/>
                </a:solidFill>
              </a:rPr>
              <a:t>.</a:t>
            </a:r>
            <a:br>
              <a:rPr lang="ru-RU" sz="2000" b="1" dirty="0" smtClean="0">
                <a:solidFill>
                  <a:srgbClr val="0000FF"/>
                </a:solidFill>
              </a:rPr>
            </a:br>
            <a:r>
              <a:rPr lang="ru-RU" sz="2000" b="1" dirty="0" smtClean="0">
                <a:solidFill>
                  <a:srgbClr val="0000FF"/>
                </a:solidFill>
              </a:rPr>
              <a:t>Учится во 2 классе,           школа №1.</a:t>
            </a:r>
            <a:endParaRPr lang="ru-RU" sz="2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786050" y="274638"/>
            <a:ext cx="3143272" cy="1939916"/>
          </a:xfrm>
        </p:spPr>
        <p:txBody>
          <a:bodyPr>
            <a:normAutofit/>
          </a:bodyPr>
          <a:lstStyle/>
          <a:p>
            <a:r>
              <a:rPr lang="ru-RU" sz="2400" b="1" dirty="0" smtClean="0">
                <a:solidFill>
                  <a:srgbClr val="0000FF"/>
                </a:solidFill>
              </a:rPr>
              <a:t>С сестрой мы любим делать всё вместе: работать и отдыхать </a:t>
            </a:r>
            <a:endParaRPr lang="ru-RU" sz="2400" b="1" dirty="0">
              <a:solidFill>
                <a:srgbClr val="0000FF"/>
              </a:solidFill>
            </a:endParaRPr>
          </a:p>
        </p:txBody>
      </p:sp>
      <p:pic>
        <p:nvPicPr>
          <p:cNvPr id="11266" name="Picture 2" descr="C:\Users\днс\Desktop\1430757652710.jpg"/>
          <p:cNvPicPr>
            <a:picLocks noGrp="1" noChangeAspect="1" noChangeArrowheads="1"/>
          </p:cNvPicPr>
          <p:nvPr>
            <p:ph sz="half" idx="1"/>
          </p:nvPr>
        </p:nvPicPr>
        <p:blipFill>
          <a:blip r:embed="rId2"/>
          <a:srcRect/>
          <a:stretch>
            <a:fillRect/>
          </a:stretch>
        </p:blipFill>
        <p:spPr bwMode="auto">
          <a:xfrm>
            <a:off x="3000364" y="3143248"/>
            <a:ext cx="3456000" cy="2592000"/>
          </a:xfrm>
          <a:prstGeom prst="roundRect">
            <a:avLst>
              <a:gd name="adj" fmla="val 4167"/>
            </a:avLst>
          </a:prstGeom>
          <a:solidFill>
            <a:srgbClr val="FFFFFF"/>
          </a:solidFill>
          <a:ln w="5715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267" name="Picture 3" descr="C:\Users\днс\Desktop\1439922316724.jpg"/>
          <p:cNvPicPr>
            <a:picLocks noChangeAspect="1" noChangeArrowheads="1"/>
          </p:cNvPicPr>
          <p:nvPr/>
        </p:nvPicPr>
        <p:blipFill>
          <a:blip r:embed="rId3"/>
          <a:srcRect/>
          <a:stretch>
            <a:fillRect/>
          </a:stretch>
        </p:blipFill>
        <p:spPr bwMode="auto">
          <a:xfrm>
            <a:off x="285720" y="214290"/>
            <a:ext cx="2295000" cy="3060000"/>
          </a:xfrm>
          <a:prstGeom prst="rect">
            <a:avLst/>
          </a:prstGeom>
          <a:solidFill>
            <a:srgbClr val="FFFFFF">
              <a:shade val="85000"/>
            </a:srgbClr>
          </a:solidFill>
          <a:ln w="38100" cap="sq">
            <a:solidFill>
              <a:srgbClr val="00B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268" name="Picture 4" descr="C:\Users\днс\Desktop\Марина\1409673371703.jpg"/>
          <p:cNvPicPr>
            <a:picLocks noChangeAspect="1" noChangeArrowheads="1"/>
          </p:cNvPicPr>
          <p:nvPr/>
        </p:nvPicPr>
        <p:blipFill>
          <a:blip r:embed="rId4"/>
          <a:srcRect/>
          <a:stretch>
            <a:fillRect/>
          </a:stretch>
        </p:blipFill>
        <p:spPr bwMode="auto">
          <a:xfrm>
            <a:off x="6429388" y="214290"/>
            <a:ext cx="2378595" cy="2952000"/>
          </a:xfrm>
          <a:prstGeom prst="snip2DiagRect">
            <a:avLst/>
          </a:prstGeom>
          <a:solidFill>
            <a:srgbClr val="FFFFFF">
              <a:shade val="85000"/>
            </a:srgbClr>
          </a:solidFill>
          <a:ln w="57150" cap="sq">
            <a:solidFill>
              <a:srgbClr val="57D3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269" name="Picture 5" descr="C:\Users\днс\Desktop\Марина\1425592589360.jpg"/>
          <p:cNvPicPr>
            <a:picLocks noChangeAspect="1" noChangeArrowheads="1"/>
          </p:cNvPicPr>
          <p:nvPr/>
        </p:nvPicPr>
        <p:blipFill>
          <a:blip r:embed="rId5"/>
          <a:srcRect/>
          <a:stretch>
            <a:fillRect/>
          </a:stretch>
        </p:blipFill>
        <p:spPr bwMode="auto">
          <a:xfrm>
            <a:off x="6429388" y="3071809"/>
            <a:ext cx="2428892" cy="3183459"/>
          </a:xfrm>
          <a:prstGeom prst="rect">
            <a:avLst/>
          </a:prstGeom>
          <a:solidFill>
            <a:srgbClr val="FFFFFF">
              <a:shade val="85000"/>
            </a:srgbClr>
          </a:solidFill>
          <a:ln w="57150" cap="rnd">
            <a:solidFill>
              <a:srgbClr val="FFFF0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270" name="Picture 6" descr="C:\Users\днс\Desktop\Марина\1434154315008.jpg"/>
          <p:cNvPicPr>
            <a:picLocks noChangeAspect="1" noChangeArrowheads="1"/>
          </p:cNvPicPr>
          <p:nvPr/>
        </p:nvPicPr>
        <p:blipFill>
          <a:blip r:embed="rId6"/>
          <a:srcRect/>
          <a:stretch>
            <a:fillRect/>
          </a:stretch>
        </p:blipFill>
        <p:spPr bwMode="auto">
          <a:xfrm>
            <a:off x="214282" y="3071810"/>
            <a:ext cx="2376874" cy="3286148"/>
          </a:xfrm>
          <a:prstGeom prst="round2DiagRect">
            <a:avLst>
              <a:gd name="adj1" fmla="val 16667"/>
              <a:gd name="adj2" fmla="val 0"/>
            </a:avLst>
          </a:prstGeom>
          <a:ln w="38100" cap="sq">
            <a:solidFill>
              <a:srgbClr val="FF33CC"/>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днс\Desktop\НоваяМарина\родились в Таджикистане.jpg"/>
          <p:cNvPicPr>
            <a:picLocks noGrp="1" noChangeAspect="1" noChangeArrowheads="1"/>
          </p:cNvPicPr>
          <p:nvPr>
            <p:ph sz="half" idx="1"/>
          </p:nvPr>
        </p:nvPicPr>
        <p:blipFill>
          <a:blip r:embed="rId2"/>
          <a:srcRect/>
          <a:stretch>
            <a:fillRect/>
          </a:stretch>
        </p:blipFill>
        <p:spPr bwMode="auto">
          <a:xfrm>
            <a:off x="214282" y="214290"/>
            <a:ext cx="2676525" cy="42672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
        <p:nvSpPr>
          <p:cNvPr id="6" name="Скругленный прямоугольник 5"/>
          <p:cNvSpPr/>
          <p:nvPr/>
        </p:nvSpPr>
        <p:spPr>
          <a:xfrm>
            <a:off x="5357818" y="357166"/>
            <a:ext cx="2643206" cy="10715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b="1" dirty="0" smtClean="0">
                <a:solidFill>
                  <a:srgbClr val="0000FF"/>
                </a:solidFill>
              </a:rPr>
              <a:t>Я родилась в                                       г. Лабытнанги</a:t>
            </a:r>
            <a:endParaRPr lang="ru-RU" sz="2000" b="1" dirty="0">
              <a:solidFill>
                <a:srgbClr val="0000FF"/>
              </a:solidFill>
            </a:endParaRPr>
          </a:p>
        </p:txBody>
      </p:sp>
      <p:sp>
        <p:nvSpPr>
          <p:cNvPr id="7" name="Скругленный прямоугольник 6"/>
          <p:cNvSpPr/>
          <p:nvPr/>
        </p:nvSpPr>
        <p:spPr>
          <a:xfrm>
            <a:off x="214282" y="4643446"/>
            <a:ext cx="321471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000" b="1" dirty="0" smtClean="0">
                <a:solidFill>
                  <a:srgbClr val="002060"/>
                </a:solidFill>
              </a:rPr>
              <a:t>Мои брат и сестра родились в Таджикистане</a:t>
            </a:r>
            <a:endParaRPr lang="ru-RU" sz="2000" b="1" dirty="0">
              <a:solidFill>
                <a:srgbClr val="002060"/>
              </a:solidFill>
            </a:endParaRPr>
          </a:p>
        </p:txBody>
      </p:sp>
      <p:pic>
        <p:nvPicPr>
          <p:cNvPr id="3076" name="Picture 4" descr="C:\Users\днс\Desktop\DSC_0165.JPG"/>
          <p:cNvPicPr>
            <a:picLocks noChangeAspect="1" noChangeArrowheads="1"/>
          </p:cNvPicPr>
          <p:nvPr/>
        </p:nvPicPr>
        <p:blipFill>
          <a:blip r:embed="rId3"/>
          <a:srcRect/>
          <a:stretch>
            <a:fillRect/>
          </a:stretch>
        </p:blipFill>
        <p:spPr bwMode="auto">
          <a:xfrm>
            <a:off x="5786446" y="1857364"/>
            <a:ext cx="1837657" cy="3500462"/>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descr="C:\Users\Воспитатель\Desktop\фото занятие\VipTalisman2.jpg"/>
          <p:cNvPicPr>
            <a:picLocks noGrp="1" noChangeAspect="1" noChangeArrowheads="1"/>
          </p:cNvPicPr>
          <p:nvPr>
            <p:ph sz="half" idx="4294967295"/>
          </p:nvPr>
        </p:nvPicPr>
        <p:blipFill>
          <a:blip r:embed="rId2" cstate="print"/>
          <a:srcRect/>
          <a:stretch>
            <a:fillRect/>
          </a:stretch>
        </p:blipFill>
        <p:spPr bwMode="auto">
          <a:xfrm>
            <a:off x="285720" y="500042"/>
            <a:ext cx="8633148" cy="5976000"/>
          </a:xfrm>
          <a:prstGeom prst="rect">
            <a:avLst/>
          </a:prstGeom>
          <a:ln>
            <a:noFill/>
          </a:ln>
          <a:effectLst>
            <a:softEdge rad="112500"/>
          </a:effec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2000232" cy="1858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6314" y="0"/>
            <a:ext cx="4357686" cy="2071678"/>
          </a:xfrm>
        </p:spPr>
        <p:txBody>
          <a:bodyPr anchor="t">
            <a:normAutofit/>
          </a:bodyPr>
          <a:lstStyle/>
          <a:p>
            <a:r>
              <a:rPr lang="ru-RU" sz="2200" b="1" dirty="0" smtClean="0">
                <a:solidFill>
                  <a:srgbClr val="0000FF"/>
                </a:solidFill>
              </a:rPr>
              <a:t>Мы живём очень дружно, вместе играем, поём, танцуем.</a:t>
            </a:r>
            <a:br>
              <a:rPr lang="ru-RU" sz="2200" b="1" dirty="0" smtClean="0">
                <a:solidFill>
                  <a:srgbClr val="0000FF"/>
                </a:solidFill>
              </a:rPr>
            </a:br>
            <a:r>
              <a:rPr lang="ru-RU" sz="2400" b="1" dirty="0" smtClean="0">
                <a:solidFill>
                  <a:srgbClr val="0000FF"/>
                </a:solidFill>
              </a:rPr>
              <a:t> </a:t>
            </a:r>
            <a:endParaRPr lang="ru-RU" sz="2400" b="1" dirty="0">
              <a:solidFill>
                <a:srgbClr val="0000FF"/>
              </a:solidFill>
            </a:endParaRPr>
          </a:p>
        </p:txBody>
      </p:sp>
      <p:pic>
        <p:nvPicPr>
          <p:cNvPr id="1026" name="Picture 2" descr="C:\Users\днс\Desktop\DSCN3386.JPG"/>
          <p:cNvPicPr>
            <a:picLocks noGrp="1" noChangeAspect="1" noChangeArrowheads="1"/>
          </p:cNvPicPr>
          <p:nvPr>
            <p:ph sz="half" idx="2"/>
          </p:nvPr>
        </p:nvPicPr>
        <p:blipFill>
          <a:blip r:embed="rId2"/>
          <a:srcRect/>
          <a:stretch>
            <a:fillRect/>
          </a:stretch>
        </p:blipFill>
        <p:spPr bwMode="auto">
          <a:xfrm>
            <a:off x="4786314" y="785794"/>
            <a:ext cx="3995893" cy="2988000"/>
          </a:xfrm>
          <a:prstGeom prst="rect">
            <a:avLst/>
          </a:prstGeom>
          <a:ln w="38100" cap="sq">
            <a:solidFill>
              <a:srgbClr val="99FF33"/>
            </a:solidFill>
            <a:prstDash val="solid"/>
            <a:miter lim="800000"/>
          </a:ln>
          <a:effectLst>
            <a:outerShdw blurRad="50800" dist="38100" dir="2700000" algn="tl" rotWithShape="0">
              <a:srgbClr val="000000">
                <a:alpha val="43000"/>
              </a:srgbClr>
            </a:outerShdw>
          </a:effectLst>
        </p:spPr>
      </p:pic>
      <p:pic>
        <p:nvPicPr>
          <p:cNvPr id="4" name="Picture 2" descr="C:\Users\днс\Desktop\DSCN3325.JPG"/>
          <p:cNvPicPr>
            <a:picLocks noGrp="1" noChangeAspect="1" noChangeArrowheads="1"/>
          </p:cNvPicPr>
          <p:nvPr>
            <p:ph sz="half" idx="1"/>
          </p:nvPr>
        </p:nvPicPr>
        <p:blipFill>
          <a:blip r:embed="rId3"/>
          <a:srcRect/>
          <a:stretch>
            <a:fillRect/>
          </a:stretch>
        </p:blipFill>
        <p:spPr bwMode="auto">
          <a:xfrm>
            <a:off x="142843" y="176974"/>
            <a:ext cx="4429157" cy="253764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027" name="Picture 3" descr="C:\Users\днс\Desktop\DSCN3371.JPG"/>
          <p:cNvPicPr>
            <a:picLocks noChangeAspect="1" noChangeArrowheads="1"/>
          </p:cNvPicPr>
          <p:nvPr/>
        </p:nvPicPr>
        <p:blipFill>
          <a:blip r:embed="rId4"/>
          <a:srcRect/>
          <a:stretch>
            <a:fillRect/>
          </a:stretch>
        </p:blipFill>
        <p:spPr bwMode="auto">
          <a:xfrm>
            <a:off x="285720" y="3357562"/>
            <a:ext cx="4358998" cy="2714644"/>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p:spPr>
      </p:pic>
      <p:pic>
        <p:nvPicPr>
          <p:cNvPr id="5122" name="Picture 2" descr="C:\Users\днс\Desktop\DSCN3318.JPG"/>
          <p:cNvPicPr>
            <a:picLocks noChangeAspect="1" noChangeArrowheads="1"/>
          </p:cNvPicPr>
          <p:nvPr/>
        </p:nvPicPr>
        <p:blipFill>
          <a:blip r:embed="rId5"/>
          <a:srcRect/>
          <a:stretch>
            <a:fillRect/>
          </a:stretch>
        </p:blipFill>
        <p:spPr bwMode="auto">
          <a:xfrm>
            <a:off x="4929190" y="4000504"/>
            <a:ext cx="4071966" cy="2543173"/>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0232" y="214290"/>
            <a:ext cx="6929486" cy="571504"/>
          </a:xfrm>
        </p:spPr>
        <p:txBody>
          <a:bodyPr>
            <a:normAutofit/>
          </a:bodyPr>
          <a:lstStyle/>
          <a:p>
            <a:r>
              <a:rPr lang="ru-RU" sz="2400" b="1" dirty="0" smtClean="0">
                <a:solidFill>
                  <a:srgbClr val="0000FF"/>
                </a:solidFill>
              </a:rPr>
              <a:t>У меня есть две близкие подруги</a:t>
            </a:r>
            <a:endParaRPr lang="ru-RU" sz="2400" b="1" dirty="0">
              <a:solidFill>
                <a:srgbClr val="0000FF"/>
              </a:solidFill>
            </a:endParaRPr>
          </a:p>
        </p:txBody>
      </p:sp>
      <p:sp>
        <p:nvSpPr>
          <p:cNvPr id="5" name="Скругленный прямоугольник 4"/>
          <p:cNvSpPr/>
          <p:nvPr/>
        </p:nvSpPr>
        <p:spPr>
          <a:xfrm>
            <a:off x="1807370" y="5143512"/>
            <a:ext cx="1643074" cy="8429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000" dirty="0" err="1" smtClean="0">
                <a:solidFill>
                  <a:srgbClr val="002060"/>
                </a:solidFill>
              </a:rPr>
              <a:t>Сабрина</a:t>
            </a:r>
            <a:endParaRPr lang="ru-RU" sz="2000" dirty="0">
              <a:solidFill>
                <a:srgbClr val="002060"/>
              </a:solidFill>
            </a:endParaRPr>
          </a:p>
        </p:txBody>
      </p:sp>
      <p:sp>
        <p:nvSpPr>
          <p:cNvPr id="6" name="Скругленный прямоугольник 5"/>
          <p:cNvSpPr/>
          <p:nvPr/>
        </p:nvSpPr>
        <p:spPr>
          <a:xfrm>
            <a:off x="6357950" y="5000636"/>
            <a:ext cx="178595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dirty="0" smtClean="0">
                <a:solidFill>
                  <a:srgbClr val="002060"/>
                </a:solidFill>
              </a:rPr>
              <a:t>Яна</a:t>
            </a:r>
            <a:endParaRPr lang="ru-RU" sz="2000" dirty="0">
              <a:solidFill>
                <a:srgbClr val="002060"/>
              </a:solidFill>
            </a:endParaRPr>
          </a:p>
        </p:txBody>
      </p:sp>
      <p:pic>
        <p:nvPicPr>
          <p:cNvPr id="10" name="Picture 5" descr="C:\Users\Воспитатель\Desktop\Новая папка\PA30160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15008" y="1357298"/>
            <a:ext cx="2714644" cy="3500462"/>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11" name="Picture 1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632" t="7191" r="7233" b="7510"/>
          <a:stretch/>
        </p:blipFill>
        <p:spPr bwMode="auto">
          <a:xfrm>
            <a:off x="0" y="0"/>
            <a:ext cx="1788213" cy="1664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C:\Users\Воспитатель\Desktop\DSCN202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88214" y="1357298"/>
            <a:ext cx="1855092" cy="3564000"/>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794" y="274638"/>
            <a:ext cx="4643470" cy="582594"/>
          </a:xfrm>
        </p:spPr>
        <p:txBody>
          <a:bodyPr anchor="t">
            <a:normAutofit fontScale="90000"/>
          </a:bodyPr>
          <a:lstStyle/>
          <a:p>
            <a:r>
              <a:rPr lang="ru-RU" sz="2400" b="1" dirty="0" smtClean="0">
                <a:solidFill>
                  <a:srgbClr val="0000FF"/>
                </a:solidFill>
              </a:rPr>
              <a:t>Мне нравится </a:t>
            </a:r>
            <a:r>
              <a:rPr lang="ru-RU" sz="2400" b="1" dirty="0" smtClean="0">
                <a:solidFill>
                  <a:srgbClr val="0000FF"/>
                </a:solidFill>
              </a:rPr>
              <a:t>участвовать, когда в детском саду : </a:t>
            </a:r>
            <a:endParaRPr lang="ru-RU" sz="2400" b="1" dirty="0">
              <a:solidFill>
                <a:srgbClr val="0000FF"/>
              </a:solidFill>
            </a:endParaRPr>
          </a:p>
        </p:txBody>
      </p:sp>
      <p:sp>
        <p:nvSpPr>
          <p:cNvPr id="6" name="Содержимое 5"/>
          <p:cNvSpPr>
            <a:spLocks noGrp="1"/>
          </p:cNvSpPr>
          <p:nvPr>
            <p:ph sz="half" idx="2"/>
          </p:nvPr>
        </p:nvSpPr>
        <p:spPr>
          <a:xfrm>
            <a:off x="785786" y="5572140"/>
            <a:ext cx="3357586" cy="785818"/>
          </a:xfrm>
        </p:spPr>
        <p:txBody>
          <a:bodyPr>
            <a:normAutofit/>
          </a:bodyPr>
          <a:lstStyle/>
          <a:p>
            <a:pPr algn="ctr">
              <a:buNone/>
            </a:pPr>
            <a:r>
              <a:rPr lang="ru-RU" sz="2000" b="1" dirty="0" smtClean="0">
                <a:solidFill>
                  <a:srgbClr val="002060"/>
                </a:solidFill>
              </a:rPr>
              <a:t>проходят эксперименты и опыты</a:t>
            </a:r>
            <a:endParaRPr lang="ru-RU" sz="2000" b="1" dirty="0">
              <a:solidFill>
                <a:srgbClr val="002060"/>
              </a:solidFill>
            </a:endParaRPr>
          </a:p>
        </p:txBody>
      </p:sp>
      <p:sp>
        <p:nvSpPr>
          <p:cNvPr id="8" name="Содержимое 7"/>
          <p:cNvSpPr>
            <a:spLocks noGrp="1"/>
          </p:cNvSpPr>
          <p:nvPr>
            <p:ph sz="quarter" idx="4"/>
          </p:nvPr>
        </p:nvSpPr>
        <p:spPr>
          <a:xfrm>
            <a:off x="5286380" y="5643578"/>
            <a:ext cx="3400420" cy="714380"/>
          </a:xfrm>
        </p:spPr>
        <p:txBody>
          <a:bodyPr/>
          <a:lstStyle/>
          <a:p>
            <a:pPr algn="ctr">
              <a:buNone/>
            </a:pPr>
            <a:r>
              <a:rPr lang="ru-RU" sz="2000" dirty="0" smtClean="0"/>
              <a:t> </a:t>
            </a:r>
            <a:r>
              <a:rPr lang="ru-RU" sz="2000" b="1" dirty="0" smtClean="0">
                <a:solidFill>
                  <a:srgbClr val="002060"/>
                </a:solidFill>
              </a:rPr>
              <a:t>в конкурсах  </a:t>
            </a:r>
          </a:p>
          <a:p>
            <a:pPr algn="ctr"/>
            <a:endParaRPr lang="ru-RU" dirty="0"/>
          </a:p>
        </p:txBody>
      </p:sp>
      <p:pic>
        <p:nvPicPr>
          <p:cNvPr id="9" name="Picture 1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632" t="7191" r="7233" b="7510"/>
          <a:stretch/>
        </p:blipFill>
        <p:spPr bwMode="auto">
          <a:xfrm>
            <a:off x="0" y="0"/>
            <a:ext cx="1788213" cy="1664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C:\Users\Воспитатель\Desktop\DSCN223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1472" y="2071678"/>
            <a:ext cx="3814277" cy="3204000"/>
          </a:xfrm>
          <a:prstGeom prst="rect">
            <a:avLst/>
          </a:prstGeom>
          <a:ln w="38100" cap="sq">
            <a:solidFill>
              <a:srgbClr val="99FF3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051" name="Picture 3" descr="C:\Users\Воспитатель\Desktop\DSCN2238.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80113" y="832121"/>
            <a:ext cx="2921628" cy="4576743"/>
          </a:xfrm>
          <a:prstGeom prst="rect">
            <a:avLst/>
          </a:prstGeom>
          <a:ln w="38100" cap="sq">
            <a:solidFill>
              <a:srgbClr val="0066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857356" y="0"/>
            <a:ext cx="7286644" cy="1417638"/>
          </a:xfrm>
        </p:spPr>
        <p:txBody>
          <a:bodyPr>
            <a:noAutofit/>
          </a:bodyPr>
          <a:lstStyle/>
          <a:p>
            <a:r>
              <a:rPr lang="ru-RU" sz="2400" b="1" dirty="0" smtClean="0">
                <a:solidFill>
                  <a:srgbClr val="0000FF"/>
                </a:solidFill>
              </a:rPr>
              <a:t>Мне нравятся люди в нашем городе: они очень отзывчивые, добрые и гостеприимные.                                                                          Здесь я родилась, здесь я живу - и мне все нравится!</a:t>
            </a:r>
            <a:endParaRPr lang="ru-RU" sz="2400" b="1" dirty="0">
              <a:solidFill>
                <a:srgbClr val="0000FF"/>
              </a:solidFill>
            </a:endParaRPr>
          </a:p>
        </p:txBody>
      </p:sp>
      <p:pic>
        <p:nvPicPr>
          <p:cNvPr id="5" name="Picture 2" descr="C:\Users\днс\Desktop\дляЯнао.JPG"/>
          <p:cNvPicPr>
            <a:picLocks noGrp="1" noChangeAspect="1" noChangeArrowheads="1"/>
          </p:cNvPicPr>
          <p:nvPr>
            <p:ph sz="half" idx="1"/>
          </p:nvPr>
        </p:nvPicPr>
        <p:blipFill>
          <a:blip r:embed="rId2"/>
          <a:stretch>
            <a:fillRect/>
          </a:stretch>
        </p:blipFill>
        <p:spPr bwMode="auto">
          <a:xfrm>
            <a:off x="714348" y="2357430"/>
            <a:ext cx="4038600" cy="2839641"/>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p:spPr>
      </p:pic>
      <p:pic>
        <p:nvPicPr>
          <p:cNvPr id="4098" name="Picture 2" descr="C:\Users\днс\Desktop\родилась в России.jpg"/>
          <p:cNvPicPr>
            <a:picLocks noGrp="1" noChangeAspect="1" noChangeArrowheads="1"/>
          </p:cNvPicPr>
          <p:nvPr>
            <p:ph sz="half" idx="2"/>
          </p:nvPr>
        </p:nvPicPr>
        <p:blipFill>
          <a:blip r:embed="rId3"/>
          <a:stretch>
            <a:fillRect/>
          </a:stretch>
        </p:blipFill>
        <p:spPr bwMode="auto">
          <a:xfrm>
            <a:off x="5357818" y="1500174"/>
            <a:ext cx="3200400" cy="4010025"/>
          </a:xfrm>
          <a:prstGeom prst="rect">
            <a:avLst/>
          </a:prstGeom>
          <a:ln w="38100" cap="sq">
            <a:solidFill>
              <a:srgbClr val="99FF33"/>
            </a:solidFill>
            <a:prstDash val="solid"/>
            <a:miter lim="800000"/>
          </a:ln>
          <a:effectLst>
            <a:outerShdw blurRad="50800" dist="38100" dir="2700000" algn="tl" rotWithShape="0">
              <a:srgbClr val="000000">
                <a:alpha val="43000"/>
              </a:srgbClr>
            </a:outerShdw>
          </a:effectLst>
        </p:spPr>
      </p:pic>
      <p:pic>
        <p:nvPicPr>
          <p:cNvPr id="7" name="Picture 1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632" t="7191" r="7233" b="7510"/>
          <a:stretch/>
        </p:blipFill>
        <p:spPr bwMode="auto">
          <a:xfrm>
            <a:off x="-180528" y="-99392"/>
            <a:ext cx="2252198" cy="2096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Горизонтальный свиток 8"/>
          <p:cNvSpPr/>
          <p:nvPr/>
        </p:nvSpPr>
        <p:spPr>
          <a:xfrm>
            <a:off x="1285852" y="5572140"/>
            <a:ext cx="6215106" cy="1033272"/>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b="1" dirty="0" smtClean="0">
                <a:solidFill>
                  <a:srgbClr val="0000FF"/>
                </a:solidFill>
              </a:rPr>
              <a:t>У меня в жизни всё хорошо сложится,                    потому, что я живу в России!</a:t>
            </a:r>
            <a:endParaRPr lang="ru-RU"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28992" y="285728"/>
            <a:ext cx="3357586" cy="2507258"/>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Заголовок 10"/>
          <p:cNvSpPr>
            <a:spLocks noGrp="1"/>
          </p:cNvSpPr>
          <p:nvPr>
            <p:ph type="ctrTitle"/>
          </p:nvPr>
        </p:nvSpPr>
        <p:spPr>
          <a:xfrm>
            <a:off x="7072330" y="357167"/>
            <a:ext cx="1571636" cy="714379"/>
          </a:xfrm>
        </p:spPr>
        <p:txBody>
          <a:bodyPr anchor="t">
            <a:noAutofit/>
          </a:bodyPr>
          <a:lstStyle/>
          <a:p>
            <a:r>
              <a:rPr lang="ru-RU" sz="2800" b="1" dirty="0" smtClean="0">
                <a:solidFill>
                  <a:srgbClr val="0000FF"/>
                </a:solidFill>
              </a:rPr>
              <a:t>Вывод:  </a:t>
            </a:r>
            <a:br>
              <a:rPr lang="ru-RU" sz="2800" b="1" dirty="0" smtClean="0">
                <a:solidFill>
                  <a:srgbClr val="0000FF"/>
                </a:solidFill>
              </a:rPr>
            </a:br>
            <a:endParaRPr lang="ru-RU" sz="2800" b="1" dirty="0">
              <a:solidFill>
                <a:srgbClr val="0000FF"/>
              </a:solidFill>
            </a:endParaRPr>
          </a:p>
        </p:txBody>
      </p:sp>
      <p:sp>
        <p:nvSpPr>
          <p:cNvPr id="12" name="Подзаголовок 11"/>
          <p:cNvSpPr>
            <a:spLocks noGrp="1"/>
          </p:cNvSpPr>
          <p:nvPr>
            <p:ph type="subTitle" idx="1"/>
          </p:nvPr>
        </p:nvSpPr>
        <p:spPr>
          <a:xfrm>
            <a:off x="428596" y="5500702"/>
            <a:ext cx="5857916" cy="1071570"/>
          </a:xfrm>
        </p:spPr>
        <p:txBody>
          <a:bodyPr>
            <a:normAutofit fontScale="62500" lnSpcReduction="20000"/>
          </a:bodyPr>
          <a:lstStyle/>
          <a:p>
            <a:r>
              <a:rPr lang="ru-RU" b="1" dirty="0" smtClean="0">
                <a:solidFill>
                  <a:srgbClr val="002060"/>
                </a:solidFill>
              </a:rPr>
              <a:t>Семья родом из Таджикистана.                                    Моим родителям пришлось уехать из-за войны. Брат и сестра стали  «детьми - войны».</a:t>
            </a:r>
            <a:endParaRPr lang="ru-RU" b="1" dirty="0"/>
          </a:p>
        </p:txBody>
      </p:sp>
      <p:pic>
        <p:nvPicPr>
          <p:cNvPr id="10" name="Picture 2" descr="C:\Users\днс\Desktop\Марина\1408542867316.jpg"/>
          <p:cNvPicPr>
            <a:picLocks noGrp="1" noChangeAspect="1" noChangeArrowheads="1"/>
          </p:cNvPicPr>
          <p:nvPr>
            <p:ph sz="half" idx="4294967295"/>
          </p:nvPr>
        </p:nvPicPr>
        <p:blipFill>
          <a:blip r:embed="rId3"/>
          <a:srcRect/>
          <a:stretch>
            <a:fillRect/>
          </a:stretch>
        </p:blipFill>
        <p:spPr bwMode="auto">
          <a:xfrm>
            <a:off x="6286512" y="3214686"/>
            <a:ext cx="2357437" cy="3081338"/>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7487" y="3071810"/>
            <a:ext cx="3250757" cy="221457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Picture 2" descr="C:\Users\днс\Desktop\1426201519937.jpg"/>
          <p:cNvPicPr>
            <a:picLocks noChangeAspect="1" noChangeArrowheads="1"/>
          </p:cNvPicPr>
          <p:nvPr/>
        </p:nvPicPr>
        <p:blipFill>
          <a:blip r:embed="rId5"/>
          <a:srcRect/>
          <a:stretch>
            <a:fillRect/>
          </a:stretch>
        </p:blipFill>
        <p:spPr bwMode="auto">
          <a:xfrm>
            <a:off x="214282" y="198293"/>
            <a:ext cx="2820164" cy="2609706"/>
          </a:xfrm>
          <a:prstGeom prst="rect">
            <a:avLst/>
          </a:prstGeom>
          <a:ln w="38100" cap="sq">
            <a:solidFill>
              <a:srgbClr val="99FF3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039901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C:\Users\Воспитатель\Desktop\Новая папка\PA28157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4282" y="214290"/>
            <a:ext cx="2130985" cy="3011613"/>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8197" name="Picture 5" descr="D:\папки с рабочего стола ЭЛЯ\фото ямала\Фотоколлаж 1\Лабытнанги\P8130059.JPG"/>
          <p:cNvPicPr>
            <a:picLocks noGrp="1" noChangeAspect="1" noChangeArrowheads="1"/>
          </p:cNvPicPr>
          <p:nvPr>
            <p:ph sz="half" idx="2"/>
          </p:nvPr>
        </p:nvPicPr>
        <p:blipFill>
          <a:blip r:embed="rId3" cstate="print"/>
          <a:srcRect/>
          <a:stretch>
            <a:fillRect/>
          </a:stretch>
        </p:blipFill>
        <p:spPr bwMode="auto">
          <a:xfrm>
            <a:off x="4953003" y="428604"/>
            <a:ext cx="3548087" cy="2661066"/>
          </a:xfrm>
          <a:prstGeom prst="rect">
            <a:avLst/>
          </a:prstGeom>
          <a:ln w="38100" cap="sq">
            <a:solidFill>
              <a:srgbClr val="99FF33"/>
            </a:solidFill>
            <a:prstDash val="solid"/>
            <a:miter lim="800000"/>
          </a:ln>
          <a:effectLst>
            <a:outerShdw blurRad="50800" dist="38100" dir="2700000" algn="tl" rotWithShape="0">
              <a:srgbClr val="000000">
                <a:alpha val="43000"/>
              </a:srgbClr>
            </a:outerShdw>
          </a:effectLst>
        </p:spPr>
      </p:pic>
      <p:pic>
        <p:nvPicPr>
          <p:cNvPr id="8198" name="Picture 6" descr="D:\папки с рабочего стола ЭЛЯ\фото ямала\Фотоколлаж 1\Лабытнанги\P8270137.JPG"/>
          <p:cNvPicPr>
            <a:picLocks noGrp="1" noChangeAspect="1" noChangeArrowheads="1"/>
          </p:cNvPicPr>
          <p:nvPr>
            <p:ph sz="half" idx="1"/>
          </p:nvPr>
        </p:nvPicPr>
        <p:blipFill>
          <a:blip r:embed="rId4" cstate="print"/>
          <a:srcRect/>
          <a:stretch>
            <a:fillRect/>
          </a:stretch>
        </p:blipFill>
        <p:spPr bwMode="auto">
          <a:xfrm>
            <a:off x="4592021" y="3929066"/>
            <a:ext cx="4051945" cy="2356165"/>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p:spPr>
      </p:pic>
      <p:sp>
        <p:nvSpPr>
          <p:cNvPr id="24" name="Выноска со стрелкой вниз 23"/>
          <p:cNvSpPr/>
          <p:nvPr/>
        </p:nvSpPr>
        <p:spPr>
          <a:xfrm rot="20463678">
            <a:off x="2069341" y="664846"/>
            <a:ext cx="2928958" cy="914400"/>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b="1" dirty="0" smtClean="0">
                <a:solidFill>
                  <a:srgbClr val="0000FF"/>
                </a:solidFill>
              </a:rPr>
              <a:t>Чудесный город Лабытнанги</a:t>
            </a:r>
            <a:endParaRPr lang="ru-RU" sz="2400" b="1" dirty="0">
              <a:solidFill>
                <a:srgbClr val="0000FF"/>
              </a:solidFill>
            </a:endParaRPr>
          </a:p>
        </p:txBody>
      </p:sp>
      <p:pic>
        <p:nvPicPr>
          <p:cNvPr id="8201" name="Picture 9" descr="D:\папки с рабочего стола ЭЛЯ\фото ямала\Фотоколлаж 1\Лабытнанги\P8270131.JPG"/>
          <p:cNvPicPr>
            <a:picLocks noChangeAspect="1" noChangeArrowheads="1"/>
          </p:cNvPicPr>
          <p:nvPr/>
        </p:nvPicPr>
        <p:blipFill>
          <a:blip r:embed="rId5"/>
          <a:srcRect/>
          <a:stretch>
            <a:fillRect/>
          </a:stretch>
        </p:blipFill>
        <p:spPr bwMode="auto">
          <a:xfrm>
            <a:off x="714348" y="3429000"/>
            <a:ext cx="3714776" cy="2678288"/>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sz="quarter" idx="4"/>
          </p:nvPr>
        </p:nvPicPr>
        <p:blipFill>
          <a:blip r:embed="rId2">
            <a:extLst>
              <a:ext uri="{28A0092B-C50C-407E-A947-70E740481C1C}">
                <a14:useLocalDpi xmlns:a14="http://schemas.microsoft.com/office/drawing/2010/main" xmlns="" val="0"/>
              </a:ext>
            </a:extLst>
          </a:blip>
          <a:srcRect/>
          <a:stretch>
            <a:fillRect/>
          </a:stretch>
        </p:blipFill>
        <p:spPr bwMode="auto">
          <a:xfrm>
            <a:off x="6059559" y="148886"/>
            <a:ext cx="2870159" cy="1994230"/>
          </a:xfrm>
          <a:prstGeom prst="rect">
            <a:avLst/>
          </a:prstGeom>
          <a:ln w="28575"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Содержимое 8"/>
          <p:cNvSpPr>
            <a:spLocks noGrp="1"/>
          </p:cNvSpPr>
          <p:nvPr>
            <p:ph sz="half" idx="2"/>
          </p:nvPr>
        </p:nvSpPr>
        <p:spPr>
          <a:xfrm>
            <a:off x="285720" y="2500306"/>
            <a:ext cx="8501122" cy="785818"/>
          </a:xfrm>
        </p:spPr>
        <p:txBody>
          <a:bodyPr>
            <a:noAutofit/>
          </a:bodyPr>
          <a:lstStyle/>
          <a:p>
            <a:pPr algn="ctr">
              <a:buNone/>
            </a:pPr>
            <a:r>
              <a:rPr lang="ru-RU" b="1" dirty="0" smtClean="0">
                <a:solidFill>
                  <a:srgbClr val="0000FF"/>
                </a:solidFill>
              </a:rPr>
              <a:t>Бабушки и дедушки живут в Таджикистане в городе г. Кулябе.</a:t>
            </a:r>
          </a:p>
          <a:p>
            <a:pPr algn="ctr">
              <a:buNone/>
            </a:pPr>
            <a:r>
              <a:rPr lang="ru-RU" b="1" dirty="0" smtClean="0">
                <a:solidFill>
                  <a:srgbClr val="0000FF"/>
                </a:solidFill>
              </a:rPr>
              <a:t>Там родились мои папа и мама.</a:t>
            </a:r>
            <a:endParaRPr lang="ru-RU" b="1" dirty="0">
              <a:solidFill>
                <a:srgbClr val="0000FF"/>
              </a:solidFill>
            </a:endParaRP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4282" y="160710"/>
            <a:ext cx="2547957" cy="1910968"/>
          </a:xfrm>
          <a:prstGeom prst="rect">
            <a:avLst/>
          </a:prstGeom>
          <a:ln w="28575"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50" name="Picture 10" descr="C:\Users\днс\Desktop\1408070750391.jpg"/>
          <p:cNvPicPr>
            <a:picLocks noChangeAspect="1" noChangeArrowheads="1"/>
          </p:cNvPicPr>
          <p:nvPr/>
        </p:nvPicPr>
        <p:blipFill>
          <a:blip r:embed="rId4"/>
          <a:srcRect/>
          <a:stretch>
            <a:fillRect/>
          </a:stretch>
        </p:blipFill>
        <p:spPr bwMode="auto">
          <a:xfrm>
            <a:off x="2928926" y="285728"/>
            <a:ext cx="2997569" cy="2124000"/>
          </a:xfrm>
          <a:prstGeom prst="rect">
            <a:avLst/>
          </a:prstGeom>
          <a:ln w="28575" cap="sq">
            <a:solidFill>
              <a:srgbClr val="0000FF"/>
            </a:solidFill>
            <a:prstDash val="solid"/>
            <a:miter lim="800000"/>
          </a:ln>
          <a:effectLst>
            <a:outerShdw blurRad="50800" dist="38100" dir="2700000" algn="tl" rotWithShape="0">
              <a:srgbClr val="000000">
                <a:alpha val="43000"/>
              </a:srgbClr>
            </a:outerShdw>
          </a:effectLst>
        </p:spPr>
      </p:pic>
      <p:pic>
        <p:nvPicPr>
          <p:cNvPr id="8" name="Picture 2" descr="C:\Users\днс\Desktop\папа и мама.jpg"/>
          <p:cNvPicPr>
            <a:picLocks noChangeAspect="1" noChangeArrowheads="1"/>
          </p:cNvPicPr>
          <p:nvPr/>
        </p:nvPicPr>
        <p:blipFill>
          <a:blip r:embed="rId5"/>
          <a:srcRect/>
          <a:stretch>
            <a:fillRect/>
          </a:stretch>
        </p:blipFill>
        <p:spPr bwMode="auto">
          <a:xfrm>
            <a:off x="3357551" y="3571876"/>
            <a:ext cx="2511885" cy="2952000"/>
          </a:xfrm>
          <a:prstGeom prst="rect">
            <a:avLst/>
          </a:prstGeom>
          <a:ln w="38100" cap="sq">
            <a:solidFill>
              <a:srgbClr val="00CC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988848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214678" y="4714860"/>
            <a:ext cx="3143272" cy="1714536"/>
          </a:xfrm>
        </p:spPr>
        <p:txBody>
          <a:bodyPr>
            <a:normAutofit fontScale="90000"/>
          </a:bodyPr>
          <a:lstStyle/>
          <a:p>
            <a:pPr algn="ctr"/>
            <a:r>
              <a:rPr lang="ru-RU" sz="1800" dirty="0" smtClean="0">
                <a:solidFill>
                  <a:srgbClr val="0000FF"/>
                </a:solidFill>
              </a:rPr>
              <a:t>жизнь у человека не всегда складывается, так как он хочет, но каждый человек сумеет найти свое счастье и удачу там,  где его родной дом.</a:t>
            </a:r>
            <a:endParaRPr lang="ru-RU" sz="1800" dirty="0">
              <a:solidFill>
                <a:srgbClr val="0000FF"/>
              </a:solidFill>
            </a:endParaRPr>
          </a:p>
        </p:txBody>
      </p:sp>
      <p:sp>
        <p:nvSpPr>
          <p:cNvPr id="7" name="Текст 6"/>
          <p:cNvSpPr>
            <a:spLocks noGrp="1"/>
          </p:cNvSpPr>
          <p:nvPr>
            <p:ph type="body" idx="1"/>
          </p:nvPr>
        </p:nvSpPr>
        <p:spPr>
          <a:xfrm>
            <a:off x="3500430" y="214291"/>
            <a:ext cx="5429287" cy="642941"/>
          </a:xfrm>
        </p:spPr>
        <p:txBody>
          <a:bodyPr anchor="t">
            <a:normAutofit lnSpcReduction="10000"/>
          </a:bodyPr>
          <a:lstStyle/>
          <a:p>
            <a:pPr algn="ctr"/>
            <a:r>
              <a:rPr lang="ru-RU" b="1" dirty="0" smtClean="0">
                <a:solidFill>
                  <a:srgbClr val="002060"/>
                </a:solidFill>
              </a:rPr>
              <a:t>Мне очень нравится, где живут мои бабушка и дедушка, там всегда тепло.</a:t>
            </a:r>
            <a:endParaRPr lang="ru-RU" b="1" dirty="0">
              <a:solidFill>
                <a:srgbClr val="002060"/>
              </a:solidFill>
            </a:endParaRPr>
          </a:p>
        </p:txBody>
      </p:sp>
      <p:pic>
        <p:nvPicPr>
          <p:cNvPr id="2050" name="Picture 2" descr="C:\Users\днс\Desktop\там тепло.jpg"/>
          <p:cNvPicPr>
            <a:picLocks noGrp="1" noChangeAspect="1" noChangeArrowheads="1"/>
          </p:cNvPicPr>
          <p:nvPr>
            <p:ph sz="half" idx="4294967295"/>
          </p:nvPr>
        </p:nvPicPr>
        <p:blipFill>
          <a:blip r:embed="rId2"/>
          <a:srcRect/>
          <a:stretch>
            <a:fillRect/>
          </a:stretch>
        </p:blipFill>
        <p:spPr bwMode="auto">
          <a:xfrm>
            <a:off x="3357554" y="1250162"/>
            <a:ext cx="3143272" cy="235699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2052" name="Picture 4" descr="C:\Users\днс\Desktop\Марина\1402496135940.jpg"/>
          <p:cNvPicPr>
            <a:picLocks noChangeAspect="1" noChangeArrowheads="1"/>
          </p:cNvPicPr>
          <p:nvPr/>
        </p:nvPicPr>
        <p:blipFill>
          <a:blip r:embed="rId3"/>
          <a:srcRect/>
          <a:stretch>
            <a:fillRect/>
          </a:stretch>
        </p:blipFill>
        <p:spPr bwMode="auto">
          <a:xfrm>
            <a:off x="6715140" y="1000108"/>
            <a:ext cx="1928826" cy="2571767"/>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8" name="Picture 3" descr="C:\Users\днс\Desktop\Марина\1435278711713.jpg"/>
          <p:cNvPicPr>
            <a:picLocks noChangeAspect="1" noChangeArrowheads="1"/>
          </p:cNvPicPr>
          <p:nvPr/>
        </p:nvPicPr>
        <p:blipFill>
          <a:blip r:embed="rId4"/>
          <a:srcRect/>
          <a:stretch>
            <a:fillRect/>
          </a:stretch>
        </p:blipFill>
        <p:spPr bwMode="auto">
          <a:xfrm>
            <a:off x="6643702" y="3786190"/>
            <a:ext cx="2196719" cy="2786082"/>
          </a:xfrm>
          <a:prstGeom prst="rect">
            <a:avLst/>
          </a:prstGeom>
          <a:ln w="38100" cap="sq">
            <a:solidFill>
              <a:srgbClr val="00CCFF"/>
            </a:solidFill>
            <a:prstDash val="solid"/>
            <a:miter lim="800000"/>
          </a:ln>
          <a:effectLst>
            <a:outerShdw blurRad="50800" dist="38100" dir="2700000" algn="tl" rotWithShape="0">
              <a:srgbClr val="000000">
                <a:alpha val="43000"/>
              </a:srgbClr>
            </a:outerShdw>
          </a:effectLst>
        </p:spPr>
      </p:pic>
      <p:pic>
        <p:nvPicPr>
          <p:cNvPr id="9218" name="Picture 2" descr="C:\Users\днс\Desktop\1408427601081.jpg"/>
          <p:cNvPicPr>
            <a:picLocks noChangeAspect="1" noChangeArrowheads="1"/>
          </p:cNvPicPr>
          <p:nvPr/>
        </p:nvPicPr>
        <p:blipFill>
          <a:blip r:embed="rId5"/>
          <a:srcRect/>
          <a:stretch>
            <a:fillRect/>
          </a:stretch>
        </p:blipFill>
        <p:spPr bwMode="auto">
          <a:xfrm>
            <a:off x="214282" y="142852"/>
            <a:ext cx="3000396" cy="2250297"/>
          </a:xfrm>
          <a:prstGeom prst="rect">
            <a:avLst/>
          </a:prstGeom>
          <a:ln w="38100" cap="sq">
            <a:solidFill>
              <a:srgbClr val="99FF33"/>
            </a:solidFill>
            <a:prstDash val="solid"/>
            <a:miter lim="800000"/>
          </a:ln>
          <a:effectLst>
            <a:outerShdw blurRad="50800" dist="38100" dir="2700000" algn="tl" rotWithShape="0">
              <a:srgbClr val="000000">
                <a:alpha val="43000"/>
              </a:srgbClr>
            </a:outerShdw>
          </a:effectLst>
        </p:spPr>
      </p:pic>
      <p:pic>
        <p:nvPicPr>
          <p:cNvPr id="1026" name="Picture 2" descr="C:\Users\днс\Desktop\Марина.jpg"/>
          <p:cNvPicPr>
            <a:picLocks noChangeAspect="1" noChangeArrowheads="1"/>
          </p:cNvPicPr>
          <p:nvPr/>
        </p:nvPicPr>
        <p:blipFill>
          <a:blip r:embed="rId6"/>
          <a:srcRect/>
          <a:stretch>
            <a:fillRect/>
          </a:stretch>
        </p:blipFill>
        <p:spPr bwMode="auto">
          <a:xfrm>
            <a:off x="428596" y="2714620"/>
            <a:ext cx="2571768" cy="3636000"/>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214552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15074" y="274638"/>
            <a:ext cx="2928926" cy="3868742"/>
          </a:xfrm>
        </p:spPr>
        <p:txBody>
          <a:bodyPr anchor="t">
            <a:normAutofit fontScale="90000"/>
          </a:bodyPr>
          <a:lstStyle/>
          <a:p>
            <a:r>
              <a:rPr lang="ru-RU" sz="2000" b="1" u="sng" dirty="0" smtClean="0">
                <a:solidFill>
                  <a:srgbClr val="0000FF"/>
                </a:solidFill>
              </a:rPr>
              <a:t>В Лабытнанги домой</a:t>
            </a:r>
            <a:r>
              <a:rPr lang="ru-RU" sz="2000" b="1" dirty="0" smtClean="0">
                <a:solidFill>
                  <a:srgbClr val="0000FF"/>
                </a:solidFill>
              </a:rPr>
              <a:t/>
            </a:r>
            <a:br>
              <a:rPr lang="ru-RU" sz="2000" b="1" dirty="0" smtClean="0">
                <a:solidFill>
                  <a:srgbClr val="0000FF"/>
                </a:solidFill>
              </a:rPr>
            </a:br>
            <a:r>
              <a:rPr lang="ru-RU" sz="1800" b="1" dirty="0" smtClean="0">
                <a:solidFill>
                  <a:srgbClr val="002060"/>
                </a:solidFill>
              </a:rPr>
              <a:t>От бабушки еду я. </a:t>
            </a:r>
            <a:br>
              <a:rPr lang="ru-RU" sz="1800" b="1" dirty="0" smtClean="0">
                <a:solidFill>
                  <a:srgbClr val="002060"/>
                </a:solidFill>
              </a:rPr>
            </a:br>
            <a:r>
              <a:rPr lang="ru-RU" sz="1800" b="1" dirty="0" smtClean="0">
                <a:solidFill>
                  <a:srgbClr val="002060"/>
                </a:solidFill>
              </a:rPr>
              <a:t>Потому что безумно тоскую</a:t>
            </a:r>
            <a:br>
              <a:rPr lang="ru-RU" sz="1800" b="1" dirty="0" smtClean="0">
                <a:solidFill>
                  <a:srgbClr val="002060"/>
                </a:solidFill>
              </a:rPr>
            </a:br>
            <a:r>
              <a:rPr lang="ru-RU" sz="1800" b="1" dirty="0" smtClean="0">
                <a:solidFill>
                  <a:srgbClr val="002060"/>
                </a:solidFill>
              </a:rPr>
              <a:t>Дом родной, без тебя.</a:t>
            </a:r>
            <a:br>
              <a:rPr lang="ru-RU" sz="1800" b="1" dirty="0" smtClean="0">
                <a:solidFill>
                  <a:srgbClr val="002060"/>
                </a:solidFill>
              </a:rPr>
            </a:br>
            <a:r>
              <a:rPr lang="ru-RU" sz="1800" b="1" dirty="0" smtClean="0">
                <a:solidFill>
                  <a:srgbClr val="002060"/>
                </a:solidFill>
              </a:rPr>
              <a:t>Город маленький, теплый, уютный,</a:t>
            </a:r>
            <a:br>
              <a:rPr lang="ru-RU" sz="1800" b="1" dirty="0" smtClean="0">
                <a:solidFill>
                  <a:srgbClr val="002060"/>
                </a:solidFill>
              </a:rPr>
            </a:br>
            <a:r>
              <a:rPr lang="ru-RU" sz="1800" b="1" dirty="0" smtClean="0">
                <a:solidFill>
                  <a:srgbClr val="002060"/>
                </a:solidFill>
              </a:rPr>
              <a:t>Как люблю тишину твоих дней!</a:t>
            </a:r>
            <a:br>
              <a:rPr lang="ru-RU" sz="1800" b="1" dirty="0" smtClean="0">
                <a:solidFill>
                  <a:srgbClr val="002060"/>
                </a:solidFill>
              </a:rPr>
            </a:br>
            <a:r>
              <a:rPr lang="ru-RU" sz="1800" b="1" dirty="0" smtClean="0">
                <a:solidFill>
                  <a:srgbClr val="002060"/>
                </a:solidFill>
              </a:rPr>
              <a:t>Разноцветную осень,             зиму красивую</a:t>
            </a:r>
            <a:br>
              <a:rPr lang="ru-RU" sz="1800" b="1" dirty="0" smtClean="0">
                <a:solidFill>
                  <a:srgbClr val="002060"/>
                </a:solidFill>
              </a:rPr>
            </a:br>
            <a:r>
              <a:rPr lang="ru-RU" sz="1800" b="1" dirty="0" smtClean="0">
                <a:solidFill>
                  <a:srgbClr val="002060"/>
                </a:solidFill>
              </a:rPr>
              <a:t>Для меня, Лабытнанги,                тебя нет родней.</a:t>
            </a:r>
            <a:br>
              <a:rPr lang="ru-RU" sz="1800" b="1" dirty="0" smtClean="0">
                <a:solidFill>
                  <a:srgbClr val="002060"/>
                </a:solidFill>
              </a:rPr>
            </a:br>
            <a:r>
              <a:rPr lang="ru-RU" sz="1800" b="1" dirty="0" smtClean="0">
                <a:solidFill>
                  <a:srgbClr val="002060"/>
                </a:solidFill>
              </a:rPr>
              <a:t>Ну, вот и все - я дома,                        в Лабытнанги, </a:t>
            </a:r>
            <a:r>
              <a:rPr lang="ru-RU" sz="1800" b="1" dirty="0" smtClean="0">
                <a:solidFill>
                  <a:srgbClr val="0000FF"/>
                </a:solidFill>
              </a:rPr>
              <a:t/>
            </a:r>
            <a:br>
              <a:rPr lang="ru-RU" sz="1800" b="1" dirty="0" smtClean="0">
                <a:solidFill>
                  <a:srgbClr val="0000FF"/>
                </a:solidFill>
              </a:rPr>
            </a:br>
            <a:r>
              <a:rPr lang="ru-RU" sz="1800" b="1" u="sng" dirty="0" smtClean="0">
                <a:solidFill>
                  <a:srgbClr val="0000FF"/>
                </a:solidFill>
              </a:rPr>
              <a:t>На Родине своей! </a:t>
            </a:r>
            <a:r>
              <a:rPr lang="ru-RU" sz="1800" b="1" dirty="0" smtClean="0"/>
              <a:t/>
            </a:r>
            <a:br>
              <a:rPr lang="ru-RU" sz="1800" b="1" dirty="0" smtClean="0"/>
            </a:br>
            <a:endParaRPr lang="ru-RU" sz="1800" b="1" dirty="0">
              <a:solidFill>
                <a:srgbClr val="0000FF"/>
              </a:solidFill>
            </a:endParaRPr>
          </a:p>
        </p:txBody>
      </p:sp>
      <p:pic>
        <p:nvPicPr>
          <p:cNvPr id="1028" name="Picture 4" descr="D:\папки с рабочего стола ЭЛЯ\МОЙ КРАЙ\фото ямала\ГАЛЕРЕЯ г. Лабытнанги\ж.д. вокзал.bmp"/>
          <p:cNvPicPr>
            <a:picLocks noChangeAspect="1" noChangeArrowheads="1"/>
          </p:cNvPicPr>
          <p:nvPr/>
        </p:nvPicPr>
        <p:blipFill>
          <a:blip r:embed="rId2"/>
          <a:srcRect/>
          <a:stretch>
            <a:fillRect/>
          </a:stretch>
        </p:blipFill>
        <p:spPr bwMode="auto">
          <a:xfrm>
            <a:off x="6500826" y="4643446"/>
            <a:ext cx="2471266" cy="1856979"/>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029" name="Picture 5" descr="D:\папки с рабочего стола ЭЛЯ\МОЙ КРАЙ\фото ямала\фото виды заполярья\ph-10554.jpg"/>
          <p:cNvPicPr>
            <a:picLocks noChangeAspect="1" noChangeArrowheads="1"/>
          </p:cNvPicPr>
          <p:nvPr/>
        </p:nvPicPr>
        <p:blipFill>
          <a:blip r:embed="rId3" cstate="print"/>
          <a:srcRect/>
          <a:stretch>
            <a:fillRect/>
          </a:stretch>
        </p:blipFill>
        <p:spPr bwMode="auto">
          <a:xfrm>
            <a:off x="214281" y="214290"/>
            <a:ext cx="2976000" cy="22320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7170" name="Picture 2" descr="D:\папки с рабочего стола ЭЛЯ\МОЙ КРАЙ\фото ямала\времена года колесников\краски осени колесников.JPG"/>
          <p:cNvPicPr>
            <a:picLocks noChangeAspect="1" noChangeArrowheads="1"/>
          </p:cNvPicPr>
          <p:nvPr/>
        </p:nvPicPr>
        <p:blipFill>
          <a:blip r:embed="rId4" cstate="print"/>
          <a:srcRect/>
          <a:stretch>
            <a:fillRect/>
          </a:stretch>
        </p:blipFill>
        <p:spPr bwMode="auto">
          <a:xfrm>
            <a:off x="214282" y="3071810"/>
            <a:ext cx="3000364" cy="2250120"/>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p:spPr>
      </p:pic>
      <p:pic>
        <p:nvPicPr>
          <p:cNvPr id="7171" name="Picture 3" descr="D:\папки с рабочего стола ЭЛЯ\МОЙ КРАЙ\фото ямала\времена года колесников\вечер зима колесников.JPG"/>
          <p:cNvPicPr>
            <a:picLocks noChangeAspect="1" noChangeArrowheads="1"/>
          </p:cNvPicPr>
          <p:nvPr/>
        </p:nvPicPr>
        <p:blipFill>
          <a:blip r:embed="rId5" cstate="print"/>
          <a:srcRect/>
          <a:stretch>
            <a:fillRect/>
          </a:stretch>
        </p:blipFill>
        <p:spPr bwMode="auto">
          <a:xfrm>
            <a:off x="3286116" y="3714752"/>
            <a:ext cx="3120000" cy="2340000"/>
          </a:xfrm>
          <a:prstGeom prst="rect">
            <a:avLst/>
          </a:prstGeom>
          <a:ln w="38100" cap="sq">
            <a:solidFill>
              <a:srgbClr val="00CCFF"/>
            </a:solidFill>
            <a:prstDash val="solid"/>
            <a:miter lim="800000"/>
          </a:ln>
          <a:effectLst>
            <a:outerShdw blurRad="50800" dist="38100" dir="2700000" algn="tl" rotWithShape="0">
              <a:srgbClr val="000000">
                <a:alpha val="43000"/>
              </a:srgbClr>
            </a:outerShdw>
          </a:effectLst>
        </p:spPr>
      </p:pic>
      <p:pic>
        <p:nvPicPr>
          <p:cNvPr id="7172" name="Picture 4" descr="D:\папки с рабочего стола ЭЛЯ\МОЙ КРАЙ\фото ямала\ГАЛЕРЕЯ г. Лабытнанги\Дома.bmp"/>
          <p:cNvPicPr>
            <a:picLocks noChangeAspect="1" noChangeArrowheads="1"/>
          </p:cNvPicPr>
          <p:nvPr/>
        </p:nvPicPr>
        <p:blipFill>
          <a:blip r:embed="rId6"/>
          <a:srcRect/>
          <a:stretch>
            <a:fillRect/>
          </a:stretch>
        </p:blipFill>
        <p:spPr bwMode="auto">
          <a:xfrm>
            <a:off x="3214678" y="785794"/>
            <a:ext cx="3143272" cy="235745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937209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Картинки2\ФОН детский\post-31282-1185279399.jpg"/>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395536" y="764704"/>
            <a:ext cx="8229600" cy="1143000"/>
          </a:xfrm>
        </p:spPr>
        <p:txBody>
          <a:bodyPr>
            <a:normAutofit/>
          </a:bodyPr>
          <a:lstStyle/>
          <a:p>
            <a:r>
              <a:rPr lang="ru-RU" dirty="0" smtClean="0">
                <a:solidFill>
                  <a:schemeClr val="tx2"/>
                </a:solidFill>
                <a:latin typeface="Times New Roman" pitchFamily="18" charset="0"/>
                <a:cs typeface="Times New Roman" pitchFamily="18" charset="0"/>
              </a:rPr>
              <a:t> </a:t>
            </a:r>
            <a:endParaRPr lang="ru-RU" dirty="0">
              <a:solidFill>
                <a:schemeClr val="tx2"/>
              </a:solidFill>
              <a:latin typeface="Times New Roman" pitchFamily="18" charset="0"/>
              <a:cs typeface="Times New Roman" pitchFamily="18" charset="0"/>
            </a:endParaRPr>
          </a:p>
        </p:txBody>
      </p:sp>
      <p:pic>
        <p:nvPicPr>
          <p:cNvPr id="5" name="gudok.mp3">
            <a:hlinkClick r:id="" action="ppaction://media"/>
          </p:cNvPr>
          <p:cNvPicPr>
            <a:picLocks noChangeAspect="1"/>
          </p:cNvPicPr>
          <p:nvPr>
            <a:videoFile r:link="rId1"/>
            <p:extLst>
              <p:ext uri="{DAA4B4D4-6D71-4841-9C94-3DE7FCFB9230}">
                <p14:media xmlns:p14="http://schemas.microsoft.com/office/powerpoint/2010/main" xmlns=""/>
              </p:ext>
            </p:extLst>
          </p:nvPr>
        </p:nvPicPr>
        <p:blipFill>
          <a:blip r:embed="rId4" cstate="print"/>
          <a:stretch>
            <a:fillRect/>
          </a:stretch>
        </p:blipFill>
        <p:spPr>
          <a:xfrm>
            <a:off x="8316416" y="5733256"/>
            <a:ext cx="609600" cy="609600"/>
          </a:xfrm>
          <a:prstGeom prst="rect">
            <a:avLst/>
          </a:prstGeom>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5720" y="571480"/>
            <a:ext cx="8537150" cy="597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Прямоугольник 5"/>
          <p:cNvSpPr/>
          <p:nvPr/>
        </p:nvSpPr>
        <p:spPr>
          <a:xfrm>
            <a:off x="857224" y="1214422"/>
            <a:ext cx="7572428" cy="93600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Спасибо за внимание!</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597240017"/>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16" fill="hold"/>
                                        <p:tgtEl>
                                          <p:spTgt spid="5"/>
                                        </p:tgtEl>
                                      </p:cBhvr>
                                    </p:cmd>
                                  </p:childTnLst>
                                </p:cTn>
                              </p:par>
                            </p:childTnLst>
                          </p:cTn>
                        </p:par>
                      </p:childTnLst>
                    </p:cTn>
                  </p:par>
                </p:childTnLst>
              </p:cTn>
              <p:nextCondLst>
                <p:cond evt="onClick" delay="0">
                  <p:tgtEl>
                    <p:spTgt spid="5"/>
                  </p:tgtEl>
                </p:cond>
              </p:nextCondLst>
            </p:seq>
            <p:video>
              <p:cMediaNode vol="81132">
                <p:cTn id="7" fill="hold" display="0">
                  <p:stCondLst>
                    <p:cond delay="indefinite"/>
                  </p:stCondLst>
                  <p:endCondLst>
                    <p:cond evt="onStopAudio"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Картинки2\ФОН детский\post-31282-1185279399.jpg"/>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83357"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gudok.mp3">
            <a:hlinkClick r:id="" action="ppaction://media"/>
          </p:cNvPr>
          <p:cNvPicPr>
            <a:picLocks noChangeAspect="1"/>
          </p:cNvPicPr>
          <p:nvPr>
            <a:videoFile r:link="rId1"/>
            <p:extLst>
              <p:ext uri="{DAA4B4D4-6D71-4841-9C94-3DE7FCFB9230}">
                <p14:media xmlns:p14="http://schemas.microsoft.com/office/powerpoint/2010/main" xmlns=""/>
              </p:ext>
            </p:extLst>
          </p:nvPr>
        </p:nvPicPr>
        <p:blipFill>
          <a:blip r:embed="rId4" cstate="print"/>
          <a:stretch>
            <a:fillRect/>
          </a:stretch>
        </p:blipFill>
        <p:spPr>
          <a:xfrm>
            <a:off x="8316416" y="5733256"/>
            <a:ext cx="609600" cy="609600"/>
          </a:xfrm>
          <a:prstGeom prst="rect">
            <a:avLst/>
          </a:prstGeom>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928794" y="642918"/>
            <a:ext cx="5715000" cy="5591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Горизонтальный свиток 6"/>
          <p:cNvSpPr/>
          <p:nvPr/>
        </p:nvSpPr>
        <p:spPr>
          <a:xfrm>
            <a:off x="1571604" y="0"/>
            <a:ext cx="6500858" cy="1033272"/>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3200" b="1" dirty="0" smtClean="0">
                <a:solidFill>
                  <a:srgbClr val="0000FF"/>
                </a:solidFill>
              </a:rPr>
              <a:t>Люди разной национальности</a:t>
            </a:r>
            <a:endParaRPr lang="ru-RU" sz="3200" b="1" dirty="0">
              <a:solidFill>
                <a:srgbClr val="0000FF"/>
              </a:solidFill>
            </a:endParaRPr>
          </a:p>
        </p:txBody>
      </p:sp>
    </p:spTree>
    <p:extLst>
      <p:ext uri="{BB962C8B-B14F-4D97-AF65-F5344CB8AC3E}">
        <p14:creationId xmlns:p14="http://schemas.microsoft.com/office/powerpoint/2010/main" xmlns="" val="65273773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16" fill="hold"/>
                                        <p:tgtEl>
                                          <p:spTgt spid="5"/>
                                        </p:tgtEl>
                                      </p:cBhvr>
                                    </p:cmd>
                                  </p:childTnLst>
                                </p:cTn>
                              </p:par>
                            </p:childTnLst>
                          </p:cTn>
                        </p:par>
                      </p:childTnLst>
                    </p:cTn>
                  </p:par>
                </p:childTnLst>
              </p:cTn>
              <p:nextCondLst>
                <p:cond evt="onClick" delay="0">
                  <p:tgtEl>
                    <p:spTgt spid="5"/>
                  </p:tgtEl>
                </p:cond>
              </p:nextCondLst>
            </p:seq>
            <p:video>
              <p:cMediaNode vol="81132">
                <p:cTn id="7" fill="hold" display="0">
                  <p:stCondLst>
                    <p:cond delay="indefinite"/>
                  </p:stCondLst>
                  <p:endCondLst>
                    <p:cond evt="onStopAudio"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1928794" y="0"/>
            <a:ext cx="7215206" cy="857232"/>
          </a:xfrm>
        </p:spPr>
        <p:txBody>
          <a:bodyPr anchor="t">
            <a:noAutofit/>
          </a:bodyPr>
          <a:lstStyle/>
          <a:p>
            <a:r>
              <a:rPr lang="ru-RU" sz="3200" b="1" dirty="0" smtClean="0">
                <a:solidFill>
                  <a:srgbClr val="0000FF"/>
                </a:solidFill>
              </a:rPr>
              <a:t>В городах шло большое строительство</a:t>
            </a:r>
            <a:endParaRPr lang="ru-RU" sz="3200" b="1" dirty="0">
              <a:solidFill>
                <a:srgbClr val="0000FF"/>
              </a:solidFill>
            </a:endParaRPr>
          </a:p>
        </p:txBody>
      </p:sp>
      <p:pic>
        <p:nvPicPr>
          <p:cNvPr id="15" name="Picture 6"/>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642918"/>
            <a:ext cx="4067008" cy="2700000"/>
          </a:xfrm>
          <a:prstGeom prst="rect">
            <a:avLst/>
          </a:prstGeom>
          <a:ln w="38100" cap="sq">
            <a:solidFill>
              <a:srgbClr val="99FF3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8597" y="2178836"/>
            <a:ext cx="4048152" cy="3036114"/>
          </a:xfrm>
          <a:prstGeom prst="rect">
            <a:avLst/>
          </a:prstGeom>
          <a:ln w="28575" cap="sq">
            <a:solidFill>
              <a:srgbClr val="0066FF"/>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09598" y="3786190"/>
            <a:ext cx="4034367" cy="2589012"/>
          </a:xfrm>
          <a:prstGeom prst="rect">
            <a:avLst/>
          </a:prstGeom>
          <a:ln w="38100" cap="sq">
            <a:solidFill>
              <a:srgbClr val="FF33C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Картинки2\ФОН детский\post-31282-1185279399.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83357"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1971" y="571480"/>
            <a:ext cx="7715303" cy="5786478"/>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Lst>
        </p:spPr>
      </p:pic>
      <p:sp>
        <p:nvSpPr>
          <p:cNvPr id="6" name="Заголовок 5"/>
          <p:cNvSpPr>
            <a:spLocks noGrp="1"/>
          </p:cNvSpPr>
          <p:nvPr>
            <p:ph type="title"/>
          </p:nvPr>
        </p:nvSpPr>
        <p:spPr>
          <a:xfrm>
            <a:off x="214282" y="214290"/>
            <a:ext cx="8358246" cy="1000108"/>
          </a:xfrm>
        </p:spPr>
        <p:txBody>
          <a:bodyPr>
            <a:normAutofit/>
          </a:bodyPr>
          <a:lstStyle/>
          <a:p>
            <a:r>
              <a:rPr lang="ru-RU" sz="3200" b="1" dirty="0" smtClean="0">
                <a:solidFill>
                  <a:srgbClr val="0000FF"/>
                </a:solidFill>
              </a:rPr>
              <a:t>Все люди были очень дружны между собой</a:t>
            </a:r>
            <a:endParaRPr lang="ru-RU" sz="3200" b="1" dirty="0">
              <a:solidFill>
                <a:srgbClr val="0000F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4714876" y="274638"/>
            <a:ext cx="3786214" cy="725470"/>
          </a:xfrm>
        </p:spPr>
        <p:txBody>
          <a:bodyPr anchor="t">
            <a:normAutofit fontScale="90000"/>
          </a:bodyPr>
          <a:lstStyle/>
          <a:p>
            <a:r>
              <a:rPr lang="ru-RU" sz="3200" b="1" dirty="0" smtClean="0">
                <a:solidFill>
                  <a:srgbClr val="000066"/>
                </a:solidFill>
              </a:rPr>
              <a:t>Война в Таджикистане</a:t>
            </a:r>
            <a:endParaRPr lang="ru-RU" sz="3200" b="1" dirty="0">
              <a:solidFill>
                <a:srgbClr val="000066"/>
              </a:solidFill>
            </a:endParaRP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214283" y="214290"/>
            <a:ext cx="3536182" cy="2357454"/>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71022" y="3857628"/>
            <a:ext cx="3269370" cy="234168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28794" y="2691848"/>
            <a:ext cx="3469112" cy="236333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80786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143240" y="0"/>
            <a:ext cx="5543560" cy="928670"/>
          </a:xfrm>
        </p:spPr>
        <p:txBody>
          <a:bodyPr>
            <a:normAutofit/>
          </a:bodyPr>
          <a:lstStyle/>
          <a:p>
            <a:r>
              <a:rPr lang="ru-RU" sz="3200" b="1" dirty="0" smtClean="0">
                <a:solidFill>
                  <a:srgbClr val="0000FF"/>
                </a:solidFill>
              </a:rPr>
              <a:t>Переехали с Юга на Север</a:t>
            </a:r>
            <a:endParaRPr lang="ru-RU" sz="3200" b="1" dirty="0">
              <a:solidFill>
                <a:srgbClr val="0000FF"/>
              </a:solidFill>
            </a:endParaRPr>
          </a:p>
        </p:txBody>
      </p:sp>
      <p:pic>
        <p:nvPicPr>
          <p:cNvPr id="1026" name="Picture 2" descr="C:\Users\днс\Desktop\Марина\1400155917824.jpg"/>
          <p:cNvPicPr>
            <a:picLocks noGrp="1" noChangeAspect="1" noChangeArrowheads="1"/>
          </p:cNvPicPr>
          <p:nvPr>
            <p:ph sz="half" idx="1"/>
          </p:nvPr>
        </p:nvPicPr>
        <p:blipFill>
          <a:blip r:embed="rId2"/>
          <a:srcRect/>
          <a:stretch>
            <a:fillRect/>
          </a:stretch>
        </p:blipFill>
        <p:spPr bwMode="auto">
          <a:xfrm>
            <a:off x="285720" y="214290"/>
            <a:ext cx="2500330" cy="3333773"/>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8" name="Picture 2"/>
          <p:cNvPicPr>
            <a:picLocks noGrp="1" noChangeAspect="1" noChangeArrowheads="1"/>
          </p:cNvPicPr>
          <p:nvPr>
            <p:ph sz="half" idx="2"/>
          </p:nvPr>
        </p:nvPicPr>
        <p:blipFill>
          <a:blip r:embed="rId3">
            <a:extLst>
              <a:ext uri="{28A0092B-C50C-407E-A947-70E740481C1C}">
                <a14:useLocalDpi xmlns:a14="http://schemas.microsoft.com/office/drawing/2010/main" xmlns="" val="0"/>
              </a:ext>
            </a:extLst>
          </a:blip>
          <a:srcRect/>
          <a:stretch>
            <a:fillRect/>
          </a:stretch>
        </p:blipFill>
        <p:spPr bwMode="auto">
          <a:xfrm>
            <a:off x="4572000" y="785794"/>
            <a:ext cx="4038600" cy="26735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34" y="3714752"/>
            <a:ext cx="5544000" cy="277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descr="C:\Users\днс\Desktop\DSC_0164.JPG"/>
          <p:cNvPicPr>
            <a:picLocks noChangeAspect="1" noChangeArrowheads="1"/>
          </p:cNvPicPr>
          <p:nvPr/>
        </p:nvPicPr>
        <p:blipFill>
          <a:blip r:embed="rId5"/>
          <a:srcRect/>
          <a:stretch>
            <a:fillRect/>
          </a:stretch>
        </p:blipFill>
        <p:spPr bwMode="auto">
          <a:xfrm>
            <a:off x="6357950" y="3714752"/>
            <a:ext cx="2071702" cy="2534130"/>
          </a:xfrm>
          <a:prstGeom prst="rect">
            <a:avLst/>
          </a:prstGeom>
          <a:ln w="38100" cap="sq">
            <a:solidFill>
              <a:srgbClr val="0000FF"/>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днс\Desktop\НоваяМарина\мама работает.jpg"/>
          <p:cNvPicPr>
            <a:picLocks noGrp="1" noChangeAspect="1" noChangeArrowheads="1"/>
          </p:cNvPicPr>
          <p:nvPr>
            <p:ph sz="half" idx="2"/>
          </p:nvPr>
        </p:nvPicPr>
        <p:blipFill>
          <a:blip r:embed="rId2"/>
          <a:srcRect/>
          <a:stretch>
            <a:fillRect/>
          </a:stretch>
        </p:blipFill>
        <p:spPr bwMode="auto">
          <a:xfrm>
            <a:off x="6500826" y="214290"/>
            <a:ext cx="1928826" cy="2279001"/>
          </a:xfrm>
          <a:prstGeom prst="rect">
            <a:avLst/>
          </a:prstGeom>
          <a:solidFill>
            <a:srgbClr val="FFFFFF">
              <a:shade val="85000"/>
            </a:srgbClr>
          </a:solidFill>
          <a:ln w="38100" cap="rnd">
            <a:solidFill>
              <a:srgbClr val="FFFF0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Скругленный прямоугольник 7"/>
          <p:cNvSpPr/>
          <p:nvPr/>
        </p:nvSpPr>
        <p:spPr>
          <a:xfrm>
            <a:off x="3857620" y="2500306"/>
            <a:ext cx="2214578" cy="64294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smtClean="0">
                <a:solidFill>
                  <a:srgbClr val="000066"/>
                </a:solidFill>
              </a:rPr>
              <a:t>Папа ремонтирует квартиры  </a:t>
            </a:r>
            <a:endParaRPr lang="ru-RU" dirty="0">
              <a:solidFill>
                <a:srgbClr val="000066"/>
              </a:solidFill>
            </a:endParaRPr>
          </a:p>
        </p:txBody>
      </p:sp>
      <p:sp>
        <p:nvSpPr>
          <p:cNvPr id="10" name="Скругленный прямоугольник 9"/>
          <p:cNvSpPr/>
          <p:nvPr/>
        </p:nvSpPr>
        <p:spPr>
          <a:xfrm>
            <a:off x="6429388" y="2500306"/>
            <a:ext cx="2214578" cy="7143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smtClean="0">
                <a:solidFill>
                  <a:srgbClr val="000066"/>
                </a:solidFill>
              </a:rPr>
              <a:t>Мама работает</a:t>
            </a:r>
          </a:p>
          <a:p>
            <a:pPr algn="ctr"/>
            <a:r>
              <a:rPr lang="ru-RU" dirty="0" smtClean="0">
                <a:solidFill>
                  <a:srgbClr val="000066"/>
                </a:solidFill>
              </a:rPr>
              <a:t> кулинаром</a:t>
            </a:r>
            <a:endParaRPr lang="ru-RU" dirty="0">
              <a:solidFill>
                <a:srgbClr val="000066"/>
              </a:solidFill>
            </a:endParaRPr>
          </a:p>
        </p:txBody>
      </p:sp>
      <p:pic>
        <p:nvPicPr>
          <p:cNvPr id="2052" name="Picture 4" descr="C:\Users\днс\Desktop\НоваяМарина\соседи.jpg"/>
          <p:cNvPicPr>
            <a:picLocks noChangeAspect="1" noChangeArrowheads="1"/>
          </p:cNvPicPr>
          <p:nvPr/>
        </p:nvPicPr>
        <p:blipFill>
          <a:blip r:embed="rId3"/>
          <a:srcRect/>
          <a:stretch>
            <a:fillRect/>
          </a:stretch>
        </p:blipFill>
        <p:spPr bwMode="auto">
          <a:xfrm>
            <a:off x="357158" y="3357562"/>
            <a:ext cx="4032000" cy="3024000"/>
          </a:xfrm>
          <a:prstGeom prst="rect">
            <a:avLst/>
          </a:prstGeom>
          <a:solidFill>
            <a:srgbClr val="FFFFFF">
              <a:shade val="85000"/>
            </a:srgbClr>
          </a:solidFill>
          <a:ln w="38100"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Облако 11"/>
          <p:cNvSpPr/>
          <p:nvPr/>
        </p:nvSpPr>
        <p:spPr>
          <a:xfrm rot="20434052">
            <a:off x="-28089" y="-116466"/>
            <a:ext cx="2508446" cy="1978639"/>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800" b="1" dirty="0" smtClean="0">
                <a:solidFill>
                  <a:srgbClr val="0000FF"/>
                </a:solidFill>
              </a:rPr>
              <a:t>Новая жизнь на Севере</a:t>
            </a:r>
            <a:endParaRPr lang="ru-RU" sz="2800" dirty="0"/>
          </a:p>
        </p:txBody>
      </p:sp>
      <p:sp>
        <p:nvSpPr>
          <p:cNvPr id="17" name="Скругленный прямоугольник 16"/>
          <p:cNvSpPr/>
          <p:nvPr/>
        </p:nvSpPr>
        <p:spPr>
          <a:xfrm>
            <a:off x="5286380" y="5286388"/>
            <a:ext cx="3000396"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solidFill>
                  <a:srgbClr val="0000FF"/>
                </a:solidFill>
              </a:rPr>
              <a:t>Мы очень дружно живём с соседями</a:t>
            </a:r>
            <a:endParaRPr lang="ru-RU" b="1" dirty="0">
              <a:solidFill>
                <a:srgbClr val="0000FF"/>
              </a:solidFill>
            </a:endParaRPr>
          </a:p>
        </p:txBody>
      </p:sp>
      <p:pic>
        <p:nvPicPr>
          <p:cNvPr id="1026" name="Picture 2" descr="C:\Users\днс\Desktop\Марина\1424621066006.jpg"/>
          <p:cNvPicPr>
            <a:picLocks noChangeAspect="1" noChangeArrowheads="1"/>
          </p:cNvPicPr>
          <p:nvPr/>
        </p:nvPicPr>
        <p:blipFill>
          <a:blip r:embed="rId4"/>
          <a:srcRect/>
          <a:stretch>
            <a:fillRect/>
          </a:stretch>
        </p:blipFill>
        <p:spPr bwMode="auto">
          <a:xfrm>
            <a:off x="4162422" y="214290"/>
            <a:ext cx="1624024" cy="2214577"/>
          </a:xfrm>
          <a:prstGeom prst="round2DiagRect">
            <a:avLst>
              <a:gd name="adj1" fmla="val 16667"/>
              <a:gd name="adj2" fmla="val 0"/>
            </a:avLst>
          </a:prstGeom>
          <a:ln w="38100" cap="sq">
            <a:solidFill>
              <a:srgbClr val="00B050"/>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5143504" y="274638"/>
            <a:ext cx="3543296" cy="3082924"/>
          </a:xfrm>
        </p:spPr>
        <p:txBody>
          <a:bodyPr>
            <a:normAutofit/>
          </a:bodyPr>
          <a:lstStyle/>
          <a:p>
            <a:r>
              <a:rPr lang="ru-RU" sz="2000" b="1" dirty="0" smtClean="0">
                <a:solidFill>
                  <a:srgbClr val="0000FF"/>
                </a:solidFill>
                <a:latin typeface="+mn-lt"/>
              </a:rPr>
              <a:t>Старший брат </a:t>
            </a:r>
            <a:r>
              <a:rPr lang="ru-RU" sz="2000" b="1" dirty="0" err="1" smtClean="0">
                <a:solidFill>
                  <a:srgbClr val="0000FF"/>
                </a:solidFill>
                <a:latin typeface="+mn-lt"/>
              </a:rPr>
              <a:t>Закир</a:t>
            </a:r>
            <a:r>
              <a:rPr lang="ru-RU" sz="2000" b="1" dirty="0" smtClean="0">
                <a:solidFill>
                  <a:srgbClr val="0000FF"/>
                </a:solidFill>
                <a:latin typeface="+mn-lt"/>
              </a:rPr>
              <a:t>.</a:t>
            </a:r>
            <a:br>
              <a:rPr lang="ru-RU" sz="2000" b="1" dirty="0" smtClean="0">
                <a:solidFill>
                  <a:srgbClr val="0000FF"/>
                </a:solidFill>
                <a:latin typeface="+mn-lt"/>
              </a:rPr>
            </a:br>
            <a:r>
              <a:rPr lang="ru-RU" sz="2000" b="1" dirty="0" smtClean="0">
                <a:solidFill>
                  <a:srgbClr val="0000FF"/>
                </a:solidFill>
                <a:latin typeface="+mn-lt"/>
              </a:rPr>
              <a:t> Учится в 5 классе,  школа №1.</a:t>
            </a:r>
            <a:br>
              <a:rPr lang="ru-RU" sz="2000" b="1" dirty="0" smtClean="0">
                <a:solidFill>
                  <a:srgbClr val="0000FF"/>
                </a:solidFill>
                <a:latin typeface="+mn-lt"/>
              </a:rPr>
            </a:br>
            <a:r>
              <a:rPr lang="ru-RU" sz="2000" b="1" dirty="0" smtClean="0">
                <a:solidFill>
                  <a:srgbClr val="0000FF"/>
                </a:solidFill>
                <a:latin typeface="+mn-lt"/>
              </a:rPr>
              <a:t> Хочет стать военным.</a:t>
            </a:r>
            <a:br>
              <a:rPr lang="ru-RU" sz="2000" b="1" dirty="0" smtClean="0">
                <a:solidFill>
                  <a:srgbClr val="0000FF"/>
                </a:solidFill>
                <a:latin typeface="+mn-lt"/>
              </a:rPr>
            </a:br>
            <a:r>
              <a:rPr lang="ru-RU" sz="2000" b="1" dirty="0" smtClean="0">
                <a:solidFill>
                  <a:srgbClr val="0000FF"/>
                </a:solidFill>
                <a:latin typeface="+mn-lt"/>
              </a:rPr>
              <a:t> Я верю, у него это получится.</a:t>
            </a:r>
            <a:r>
              <a:rPr lang="ru-RU" sz="2400" b="1" dirty="0" smtClean="0">
                <a:solidFill>
                  <a:srgbClr val="0000FF"/>
                </a:solidFill>
                <a:latin typeface="+mn-lt"/>
              </a:rPr>
              <a:t/>
            </a:r>
            <a:br>
              <a:rPr lang="ru-RU" sz="2400" b="1" dirty="0" smtClean="0">
                <a:solidFill>
                  <a:srgbClr val="0000FF"/>
                </a:solidFill>
                <a:latin typeface="+mn-lt"/>
              </a:rPr>
            </a:br>
            <a:endParaRPr lang="ru-RU" sz="2400" b="1" dirty="0">
              <a:solidFill>
                <a:srgbClr val="0000FF"/>
              </a:solidFill>
              <a:latin typeface="+mn-lt"/>
            </a:endParaRPr>
          </a:p>
        </p:txBody>
      </p:sp>
      <p:pic>
        <p:nvPicPr>
          <p:cNvPr id="3075" name="Picture 3" descr="C:\Users\днс\Desktop\НоваяМарина\учится  брат.jpg"/>
          <p:cNvPicPr>
            <a:picLocks noGrp="1" noChangeAspect="1" noChangeArrowheads="1"/>
          </p:cNvPicPr>
          <p:nvPr>
            <p:ph sz="half" idx="4294967295"/>
          </p:nvPr>
        </p:nvPicPr>
        <p:blipFill>
          <a:blip r:embed="rId2"/>
          <a:srcRect/>
          <a:stretch>
            <a:fillRect/>
          </a:stretch>
        </p:blipFill>
        <p:spPr bwMode="auto">
          <a:xfrm>
            <a:off x="2857488" y="2428868"/>
            <a:ext cx="2000250" cy="35052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3076" name="Picture 4" descr="C:\Users\днс\Desktop\НоваяМарина\военным стать.jpg"/>
          <p:cNvPicPr>
            <a:picLocks noChangeAspect="1" noChangeArrowheads="1"/>
          </p:cNvPicPr>
          <p:nvPr/>
        </p:nvPicPr>
        <p:blipFill>
          <a:blip r:embed="rId3"/>
          <a:srcRect/>
          <a:stretch>
            <a:fillRect/>
          </a:stretch>
        </p:blipFill>
        <p:spPr bwMode="auto">
          <a:xfrm>
            <a:off x="4857752" y="3571876"/>
            <a:ext cx="3857652" cy="273211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9" name="Picture 2" descr="C:\Users\днс\Desktop\НоваяМарина\брат.jpg"/>
          <p:cNvPicPr>
            <a:picLocks noChangeAspect="1" noChangeArrowheads="1"/>
          </p:cNvPicPr>
          <p:nvPr/>
        </p:nvPicPr>
        <p:blipFill>
          <a:blip r:embed="rId4"/>
          <a:srcRect/>
          <a:stretch>
            <a:fillRect/>
          </a:stretch>
        </p:blipFill>
        <p:spPr bwMode="auto">
          <a:xfrm>
            <a:off x="214282" y="198101"/>
            <a:ext cx="2928958" cy="3266119"/>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975</TotalTime>
  <Words>271</Words>
  <Application>Microsoft Office PowerPoint</Application>
  <PresentationFormat>Экран (4:3)</PresentationFormat>
  <Paragraphs>40</Paragraphs>
  <Slides>22</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Слайд 1</vt:lpstr>
      <vt:lpstr>Слайд 2</vt:lpstr>
      <vt:lpstr>Слайд 3</vt:lpstr>
      <vt:lpstr>В городах шло большое строительство</vt:lpstr>
      <vt:lpstr>Все люди были очень дружны между собой</vt:lpstr>
      <vt:lpstr>Война в Таджикистане</vt:lpstr>
      <vt:lpstr>Переехали с Юга на Север</vt:lpstr>
      <vt:lpstr>Слайд 8</vt:lpstr>
      <vt:lpstr>Старший брат Закир.  Учится в 5 классе,  школа №1.  Хочет стать военным.  Я верю, у него это получится. </vt:lpstr>
      <vt:lpstr>Слайд 10</vt:lpstr>
      <vt:lpstr>С сестрой мы любим делать всё вместе: работать и отдыхать </vt:lpstr>
      <vt:lpstr>Слайд 12</vt:lpstr>
      <vt:lpstr>Слайд 13</vt:lpstr>
      <vt:lpstr>Мы живём очень дружно, вместе играем, поём, танцуем.  </vt:lpstr>
      <vt:lpstr>У меня есть две близкие подруги</vt:lpstr>
      <vt:lpstr>Мне нравится участвовать, когда в детском саду : </vt:lpstr>
      <vt:lpstr>Мне нравятся люди в нашем городе: они очень отзывчивые, добрые и гостеприимные.                                                                          Здесь я родилась, здесь я живу - и мне все нравится!</vt:lpstr>
      <vt:lpstr>Вывод:   </vt:lpstr>
      <vt:lpstr>Слайд 19</vt:lpstr>
      <vt:lpstr>жизнь у человека не всегда складывается, так как он хочет, но каждый человек сумеет найти свое счастье и удачу там,  где его родной дом.</vt:lpstr>
      <vt:lpstr>В Лабытнанги домой От бабушки еду я.  Потому что безумно тоскую Дом родной, без тебя. Город маленький, теплый, уютный, Как люблю тишину твоих дней! Разноцветную осень,             зиму красивую Для меня, Лабытнанги,                тебя нет родней. Ну, вот и все - я дома,                        в Лабытнанги,  На Родине своей!  </vt:lpstr>
      <vt:lpstr>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днс</cp:lastModifiedBy>
  <cp:revision>102</cp:revision>
  <dcterms:created xsi:type="dcterms:W3CDTF">2013-01-06T18:32:13Z</dcterms:created>
  <dcterms:modified xsi:type="dcterms:W3CDTF">2015-12-02T06:17:33Z</dcterms:modified>
</cp:coreProperties>
</file>